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12"/>
  </p:sldMasterIdLst>
  <p:notesMasterIdLst>
    <p:notesMasterId r:id="rId24"/>
  </p:notesMasterIdLst>
  <p:handoutMasterIdLst>
    <p:handoutMasterId r:id="rId25"/>
  </p:handoutMasterIdLst>
  <p:sldIdLst>
    <p:sldId id="256" r:id="rId13"/>
    <p:sldId id="258" r:id="rId14"/>
    <p:sldId id="259" r:id="rId15"/>
    <p:sldId id="264" r:id="rId16"/>
    <p:sldId id="263" r:id="rId17"/>
    <p:sldId id="265" r:id="rId18"/>
    <p:sldId id="266" r:id="rId19"/>
    <p:sldId id="262" r:id="rId20"/>
    <p:sldId id="272" r:id="rId21"/>
    <p:sldId id="312" r:id="rId22"/>
    <p:sldId id="311" r:id="rId23"/>
  </p:sldIdLst>
  <p:sldSz cx="12192000" cy="6858000"/>
  <p:notesSz cx="6858000" cy="9144000"/>
  <p:custDataLst>
    <p:tags r:id="rId2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C0031"/>
    <a:srgbClr val="1A1A20"/>
    <a:srgbClr val="BC1E31"/>
    <a:srgbClr val="ECECEE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95" autoAdjust="0"/>
  </p:normalViewPr>
  <p:slideViewPr>
    <p:cSldViewPr showGuides="1">
      <p:cViewPr varScale="1">
        <p:scale>
          <a:sx n="73" d="100"/>
          <a:sy n="73" d="100"/>
        </p:scale>
        <p:origin x="404" y="36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65" d="100"/>
          <a:sy n="65" d="100"/>
        </p:scale>
        <p:origin x="3154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customXml" Target="../customXml/item7.xml"/><Relationship Id="rId12" Type="http://schemas.openxmlformats.org/officeDocument/2006/relationships/slideMaster" Target="slideMasters/slideMaster1.xml"/><Relationship Id="rId17" Type="http://schemas.openxmlformats.org/officeDocument/2006/relationships/slide" Target="slides/slide5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viewProps" Target="viewProps.xml"/><Relationship Id="rId10" Type="http://schemas.openxmlformats.org/officeDocument/2006/relationships/customXml" Target="../customXml/item10.xml"/><Relationship Id="rId19" Type="http://schemas.openxmlformats.org/officeDocument/2006/relationships/slide" Target="slides/slide7.xml"/><Relationship Id="rId31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van Dam" userId="b6e18146-dd4e-460e-bb11-85deec70a516" providerId="ADAL" clId="{EC4AFB03-B017-4115-AF17-306F50FC61CD}"/>
    <pc:docChg chg="modSld">
      <pc:chgData name="Anne van Dam" userId="b6e18146-dd4e-460e-bb11-85deec70a516" providerId="ADAL" clId="{EC4AFB03-B017-4115-AF17-306F50FC61CD}" dt="2026-02-10T11:39:31.741" v="8" actId="20577"/>
      <pc:docMkLst>
        <pc:docMk/>
      </pc:docMkLst>
      <pc:sldChg chg="modSp mod">
        <pc:chgData name="Anne van Dam" userId="b6e18146-dd4e-460e-bb11-85deec70a516" providerId="ADAL" clId="{EC4AFB03-B017-4115-AF17-306F50FC61CD}" dt="2026-02-10T11:39:31.741" v="8" actId="20577"/>
        <pc:sldMkLst>
          <pc:docMk/>
          <pc:sldMk cId="43681746" sldId="264"/>
        </pc:sldMkLst>
        <pc:graphicFrameChg chg="modGraphic">
          <ac:chgData name="Anne van Dam" userId="b6e18146-dd4e-460e-bb11-85deec70a516" providerId="ADAL" clId="{EC4AFB03-B017-4115-AF17-306F50FC61CD}" dt="2026-02-10T11:39:31.741" v="8" actId="20577"/>
          <ac:graphicFrameMkLst>
            <pc:docMk/>
            <pc:sldMk cId="43681746" sldId="264"/>
            <ac:graphicFrameMk id="4" creationId="{E25C7C7D-1F09-783A-18AF-67C624BF0827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2/10/2026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2/10/2026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2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614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86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emf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828898" name="image" descr="{&quot;templafy&quot;:{&quot;id&quot;:&quot;4d9b4503-05d8-4ab8-a0d6-33beb4dbc96a&quot;}}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600" y="0"/>
            <a:ext cx="6098400" cy="6858000"/>
          </a:xfrm>
          <a:prstGeom prst="rect">
            <a:avLst/>
          </a:prstGeom>
        </p:spPr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20D471B-58FB-45FD-83A6-4F57419470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800" y="1911600"/>
            <a:ext cx="5047200" cy="291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 lIns="0" tIns="0" rIns="0" bIns="0" anchor="ctr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buNone/>
              <a:defRPr lang="en-GB" sz="2200" kern="1200" dirty="0">
                <a:solidFill>
                  <a:srgbClr val="BC003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2BCD3327-31B0-2A4F-57D0-CBE765E77C4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3600" y="0"/>
            <a:ext cx="6098400" cy="6858000"/>
          </a:xfrm>
        </p:spPr>
        <p:txBody>
          <a:bodyPr anchor="ctr"/>
          <a:lstStyle>
            <a:lvl1pPr marL="0" indent="0" algn="ctr">
              <a:buFontTx/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dirty="0"/>
              <a:t>Klik hier en selecteer een afbeelding uit de Templafy bibliotheek</a:t>
            </a:r>
            <a:endParaRPr lang="nl-NL"/>
          </a:p>
        </p:txBody>
      </p:sp>
      <p:sp>
        <p:nvSpPr>
          <p:cNvPr id="13" name="Tijdelijke aanduiding voor tekst 3">
            <a:extLst>
              <a:ext uri="{FF2B5EF4-FFF2-40B4-BE49-F238E27FC236}">
                <a16:creationId xmlns:a16="http://schemas.microsoft.com/office/drawing/2014/main" id="{4AF384DE-BCF0-49BB-984F-2CB036A832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4800" y="2365200"/>
            <a:ext cx="5047200" cy="18252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 lIns="0" tIns="0" rIns="0" bIns="0">
            <a:normAutofit/>
          </a:bodyPr>
          <a:lstStyle>
            <a:lvl1pPr marL="0" indent="0">
              <a:buNone/>
              <a:defRPr lang="en-GB" sz="4400" b="1" kern="1200" dirty="0">
                <a:solidFill>
                  <a:schemeClr val="tx1"/>
                </a:solidFill>
                <a:latin typeface="+mj-lt"/>
                <a:ea typeface="+mn-ea"/>
                <a:cs typeface="+mj-cs"/>
              </a:defRPr>
            </a:lvl1pPr>
          </a:lstStyle>
          <a:p>
            <a:pPr lvl="0"/>
            <a:endParaRPr lang="nl-NL" dirty="0"/>
          </a:p>
        </p:txBody>
      </p:sp>
      <p:grpSp>
        <p:nvGrpSpPr>
          <p:cNvPr id="12" name="INSTRUCTIE">
            <a:extLst>
              <a:ext uri="{FF2B5EF4-FFF2-40B4-BE49-F238E27FC236}">
                <a16:creationId xmlns:a16="http://schemas.microsoft.com/office/drawing/2014/main" id="{7306AD9F-781E-6647-A20B-F949237D4DD7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334D32F5-677E-6B4B-987F-58A1A60C3EA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59638A51-A06B-664E-C2E6-9C21A3E96883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BD8010C4-DC3F-6C4E-339B-8ACF43F17272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C1B10528-795F-5B12-4B40-47350E302749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33982106-8FB5-DC59-D4FA-C29882436A7E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AB4EE81B-DAC7-3004-9689-407679A4A7D3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DD6A3E3A-48D9-5C4B-92F9-E9604894BF2C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8CD733CE-D46A-F12E-1176-892012DB26A7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9BC8289E-8283-EEEF-13E3-B3CF6DA7F57F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63CCAF5F-DDE7-60F7-D061-962DF8871344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189AC16E-962E-5115-0B19-BC7234A590E8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C3C0F144-8A34-7B84-432B-3B5E7E361936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83375294-D4BF-7522-53E2-95127BEEA1E2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9A6FF09E-C921-1814-E68F-2BD67577E155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14EFB700-F605-2165-29E0-C5B20408D10E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6F7C4A23-7577-DDB3-C310-4AF955EEE914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F7653D08-9081-57F6-9494-D7D27F52F301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711D4445-F63E-7C46-1994-2FFCCCCE921E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432D47F8-EB91-D169-4239-3043C8CE8B9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F0ACFEAB-6966-32C6-0EF2-0488B43D49F9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BF59141D-8D90-7B40-7E67-C7E1360D162B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35" name="ICOON_info">
              <a:extLst>
                <a:ext uri="{FF2B5EF4-FFF2-40B4-BE49-F238E27FC236}">
                  <a16:creationId xmlns:a16="http://schemas.microsoft.com/office/drawing/2014/main" id="{8BF78C69-1B3A-45DB-2D2C-CE64BDF4AEBF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80" name="Ovaal 79">
                <a:extLst>
                  <a:ext uri="{FF2B5EF4-FFF2-40B4-BE49-F238E27FC236}">
                    <a16:creationId xmlns:a16="http://schemas.microsoft.com/office/drawing/2014/main" id="{5D884FC0-B1CB-21C2-255B-88EFE8E782CB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1" name="Graphic 163" descr="Informatie">
                <a:extLst>
                  <a:ext uri="{FF2B5EF4-FFF2-40B4-BE49-F238E27FC236}">
                    <a16:creationId xmlns:a16="http://schemas.microsoft.com/office/drawing/2014/main" id="{1F7636F9-B7D7-055C-A4B8-9236EF3F0D01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7" name="VOORBEELD">
              <a:extLst>
                <a:ext uri="{FF2B5EF4-FFF2-40B4-BE49-F238E27FC236}">
                  <a16:creationId xmlns:a16="http://schemas.microsoft.com/office/drawing/2014/main" id="{477A62A8-47F7-277E-7EE1-9670F56F80A2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0" name="Rechthoek 39">
                <a:extLst>
                  <a:ext uri="{FF2B5EF4-FFF2-40B4-BE49-F238E27FC236}">
                    <a16:creationId xmlns:a16="http://schemas.microsoft.com/office/drawing/2014/main" id="{65F77BF9-AF10-AD35-BEAF-E3B96971054D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2E00C17E-CB9B-49B6-2953-789646C2F15B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2" name="Groep 41">
                <a:extLst>
                  <a:ext uri="{FF2B5EF4-FFF2-40B4-BE49-F238E27FC236}">
                    <a16:creationId xmlns:a16="http://schemas.microsoft.com/office/drawing/2014/main" id="{30938F86-4980-B4A6-61AF-B94C87D9C4B3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3" name="Groep 72">
                  <a:extLst>
                    <a:ext uri="{FF2B5EF4-FFF2-40B4-BE49-F238E27FC236}">
                      <a16:creationId xmlns:a16="http://schemas.microsoft.com/office/drawing/2014/main" id="{C25005E1-A6FC-8C6F-498C-7B92E80AB5D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7DEAAED6-E72F-5826-E4EE-1F88D036B22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B9171584-AA6A-43E4-4A08-08C95304F3E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34A8B328-B3C9-3BB0-AF7A-829E4DB332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F5C9E5EE-E37D-0E63-1A35-5FA62C337C4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5E75EB2F-33C9-CCCA-FED7-2400A6AA186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4" name="Pijl: rechts 73">
                  <a:extLst>
                    <a:ext uri="{FF2B5EF4-FFF2-40B4-BE49-F238E27FC236}">
                      <a16:creationId xmlns:a16="http://schemas.microsoft.com/office/drawing/2014/main" id="{27EE81D2-9836-9E17-CD50-3A59B59B6D5E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C8F76934-C16D-9FB8-4EEF-288052CC9899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28F54B41-6765-0B9B-4269-B7D7CC77AF6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7A3380C3-923E-EB3C-1057-C228CE9B61B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DB15B7A0-832C-1AF7-D392-BF665C82386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1222BC55-2375-D1D0-DCF1-5986BB2B88A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75760F63-FD08-A950-FEC6-5D612EAB83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F6713D62-D76E-16D7-DC0C-82D4DD4F1C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7" name="Pijl: rechts 66">
                  <a:extLst>
                    <a:ext uri="{FF2B5EF4-FFF2-40B4-BE49-F238E27FC236}">
                      <a16:creationId xmlns:a16="http://schemas.microsoft.com/office/drawing/2014/main" id="{55D1ED80-9A7E-E050-CE17-8F123D4E0A6D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4" name="Rechte verbindingslijn 43">
                <a:extLst>
                  <a:ext uri="{FF2B5EF4-FFF2-40B4-BE49-F238E27FC236}">
                    <a16:creationId xmlns:a16="http://schemas.microsoft.com/office/drawing/2014/main" id="{97CA5898-40F3-8E74-D8EA-0A9A913BF79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5" name="Rechte verbindingslijn 44">
                <a:extLst>
                  <a:ext uri="{FF2B5EF4-FFF2-40B4-BE49-F238E27FC236}">
                    <a16:creationId xmlns:a16="http://schemas.microsoft.com/office/drawing/2014/main" id="{9E2C0B89-7B77-1F11-E383-6A330BB44F3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6" name="Rechthoek 45">
                <a:extLst>
                  <a:ext uri="{FF2B5EF4-FFF2-40B4-BE49-F238E27FC236}">
                    <a16:creationId xmlns:a16="http://schemas.microsoft.com/office/drawing/2014/main" id="{018725F0-C99A-575F-2366-F990BEA01455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9347695D-FF86-8B18-37E5-9E39E1AB618E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48" name="Groep 47">
                <a:extLst>
                  <a:ext uri="{FF2B5EF4-FFF2-40B4-BE49-F238E27FC236}">
                    <a16:creationId xmlns:a16="http://schemas.microsoft.com/office/drawing/2014/main" id="{A33F94AB-4529-E194-EB44-0BAE44667284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8" name="Rechthoek 57">
                  <a:extLst>
                    <a:ext uri="{FF2B5EF4-FFF2-40B4-BE49-F238E27FC236}">
                      <a16:creationId xmlns:a16="http://schemas.microsoft.com/office/drawing/2014/main" id="{DC594AEC-85F7-4CF3-BE07-2D24142B069B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9" name="Groep 58">
                  <a:extLst>
                    <a:ext uri="{FF2B5EF4-FFF2-40B4-BE49-F238E27FC236}">
                      <a16:creationId xmlns:a16="http://schemas.microsoft.com/office/drawing/2014/main" id="{5D0E7902-75D1-5D4B-AD41-0392C538CAF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1" name="Rechte verbindingslijn 60">
                    <a:extLst>
                      <a:ext uri="{FF2B5EF4-FFF2-40B4-BE49-F238E27FC236}">
                        <a16:creationId xmlns:a16="http://schemas.microsoft.com/office/drawing/2014/main" id="{C8E66D9F-206E-43B7-1267-014499029F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B89EED99-69ED-8DB7-7BE6-B67199C7EF4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3" name="Rechte verbindingslijn 62">
                    <a:extLst>
                      <a:ext uri="{FF2B5EF4-FFF2-40B4-BE49-F238E27FC236}">
                        <a16:creationId xmlns:a16="http://schemas.microsoft.com/office/drawing/2014/main" id="{B7067EBA-5CF1-19CA-16C0-5137DCD0FE3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EE8192B2-CFA7-CAA8-BA63-4D9183288F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454A22F3-87A2-6524-AABD-B892DEF35B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0" name="Pijl: rechts 59">
                  <a:extLst>
                    <a:ext uri="{FF2B5EF4-FFF2-40B4-BE49-F238E27FC236}">
                      <a16:creationId xmlns:a16="http://schemas.microsoft.com/office/drawing/2014/main" id="{DC163AA6-F0EC-13A7-88D3-598359CAF23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9" name="Groep 48">
                <a:extLst>
                  <a:ext uri="{FF2B5EF4-FFF2-40B4-BE49-F238E27FC236}">
                    <a16:creationId xmlns:a16="http://schemas.microsoft.com/office/drawing/2014/main" id="{A851CAA4-AF5A-F68A-B497-619823994BD0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0" name="Rechthoek 49">
                  <a:extLst>
                    <a:ext uri="{FF2B5EF4-FFF2-40B4-BE49-F238E27FC236}">
                      <a16:creationId xmlns:a16="http://schemas.microsoft.com/office/drawing/2014/main" id="{A3C339B0-B98F-D6F8-F3FA-805DF97601E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1" name="Groep 50">
                  <a:extLst>
                    <a:ext uri="{FF2B5EF4-FFF2-40B4-BE49-F238E27FC236}">
                      <a16:creationId xmlns:a16="http://schemas.microsoft.com/office/drawing/2014/main" id="{80BFF4F6-E534-6385-BF85-0648CD38E44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3" name="Rechte verbindingslijn 52">
                    <a:extLst>
                      <a:ext uri="{FF2B5EF4-FFF2-40B4-BE49-F238E27FC236}">
                        <a16:creationId xmlns:a16="http://schemas.microsoft.com/office/drawing/2014/main" id="{A5CA76B2-C1B1-A30A-0955-A6CAFFD6CD5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53">
                    <a:extLst>
                      <a:ext uri="{FF2B5EF4-FFF2-40B4-BE49-F238E27FC236}">
                        <a16:creationId xmlns:a16="http://schemas.microsoft.com/office/drawing/2014/main" id="{41DA1B93-E480-1311-75B6-2C07B1273F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54">
                    <a:extLst>
                      <a:ext uri="{FF2B5EF4-FFF2-40B4-BE49-F238E27FC236}">
                        <a16:creationId xmlns:a16="http://schemas.microsoft.com/office/drawing/2014/main" id="{539C4A8A-08B0-9B83-DB2F-305DDB1C80D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496C9BFB-7239-BEB5-8652-AD0FA99DBA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EF210C5F-C1B1-94BE-622A-3999A3F09A7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2" name="Pijl: rechts 51">
                  <a:extLst>
                    <a:ext uri="{FF2B5EF4-FFF2-40B4-BE49-F238E27FC236}">
                      <a16:creationId xmlns:a16="http://schemas.microsoft.com/office/drawing/2014/main" id="{451C358A-6B30-8EFF-7E46-CC99979419D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82" name="INSTRUCTIE">
            <a:extLst>
              <a:ext uri="{FF2B5EF4-FFF2-40B4-BE49-F238E27FC236}">
                <a16:creationId xmlns:a16="http://schemas.microsoft.com/office/drawing/2014/main" id="{ECA04626-F70E-B29B-6DC8-F491535C42AE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84972540-D446-8BBF-F48B-A1BDB9B3B1D1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7B90AA6D-885C-4E07-EFED-804061694A24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AD273331-6A60-3C17-2ED0-C335855D0800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205D563B-1728-6B62-587A-968C0B23C96B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87" name="Groep 86">
              <a:extLst>
                <a:ext uri="{FF2B5EF4-FFF2-40B4-BE49-F238E27FC236}">
                  <a16:creationId xmlns:a16="http://schemas.microsoft.com/office/drawing/2014/main" id="{3A7618CE-F857-BF39-442B-086984E013E8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116" name="Rechthoek 115">
                <a:extLst>
                  <a:ext uri="{FF2B5EF4-FFF2-40B4-BE49-F238E27FC236}">
                    <a16:creationId xmlns:a16="http://schemas.microsoft.com/office/drawing/2014/main" id="{2BA42845-BC46-B020-063A-8BC9447A1F2F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7" name="Ovaal 116">
                <a:extLst>
                  <a:ext uri="{FF2B5EF4-FFF2-40B4-BE49-F238E27FC236}">
                    <a16:creationId xmlns:a16="http://schemas.microsoft.com/office/drawing/2014/main" id="{277456AF-3F44-FC8F-EB9B-E042286D9B7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8" name="Vrije vorm: vorm 117">
                <a:extLst>
                  <a:ext uri="{FF2B5EF4-FFF2-40B4-BE49-F238E27FC236}">
                    <a16:creationId xmlns:a16="http://schemas.microsoft.com/office/drawing/2014/main" id="{59F02F30-3E7C-E584-6475-8F55B46A8CF6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9" name="Rechthoek: afgeronde hoeken 118">
                <a:extLst>
                  <a:ext uri="{FF2B5EF4-FFF2-40B4-BE49-F238E27FC236}">
                    <a16:creationId xmlns:a16="http://schemas.microsoft.com/office/drawing/2014/main" id="{706F0926-3A90-A0F5-B108-A4FCEF1392C8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120" name="Rechte verbindingslijn 119">
                <a:extLst>
                  <a:ext uri="{FF2B5EF4-FFF2-40B4-BE49-F238E27FC236}">
                    <a16:creationId xmlns:a16="http://schemas.microsoft.com/office/drawing/2014/main" id="{66458254-98B4-B74C-E608-1E4EFB44697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1" name="Rechte verbindingslijn 120">
                <a:extLst>
                  <a:ext uri="{FF2B5EF4-FFF2-40B4-BE49-F238E27FC236}">
                    <a16:creationId xmlns:a16="http://schemas.microsoft.com/office/drawing/2014/main" id="{F5D61A8E-65D7-51A2-6DDC-943FC226E40C}"/>
                  </a:ext>
                </a:extLst>
              </p:cNvPr>
              <p:cNvCxnSpPr>
                <a:cxnSpLocks/>
                <a:stCxn id="119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C6609867-7E03-D873-975B-B56E36B7AD7C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0858CD84-3E7F-677D-39B4-2C2996D88EC9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90" name="Groep 89">
              <a:extLst>
                <a:ext uri="{FF2B5EF4-FFF2-40B4-BE49-F238E27FC236}">
                  <a16:creationId xmlns:a16="http://schemas.microsoft.com/office/drawing/2014/main" id="{CAC1D165-2E9D-DAAA-A8CD-484D81223762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113" name="Rechthoek 112">
                <a:extLst>
                  <a:ext uri="{FF2B5EF4-FFF2-40B4-BE49-F238E27FC236}">
                    <a16:creationId xmlns:a16="http://schemas.microsoft.com/office/drawing/2014/main" id="{DB8F1423-B49B-129E-1AED-4E548C6CB0D5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114" name="Rechte verbindingslijn 113">
                <a:extLst>
                  <a:ext uri="{FF2B5EF4-FFF2-40B4-BE49-F238E27FC236}">
                    <a16:creationId xmlns:a16="http://schemas.microsoft.com/office/drawing/2014/main" id="{8E93AB10-F638-8730-775B-00A6F8AFCEAA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15" name="Gelijkbenige driehoek 114">
                <a:extLst>
                  <a:ext uri="{FF2B5EF4-FFF2-40B4-BE49-F238E27FC236}">
                    <a16:creationId xmlns:a16="http://schemas.microsoft.com/office/drawing/2014/main" id="{8F8E1AC8-C4A7-7E5D-1F13-2C8727D62E6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1" name="Ovaal 90">
              <a:extLst>
                <a:ext uri="{FF2B5EF4-FFF2-40B4-BE49-F238E27FC236}">
                  <a16:creationId xmlns:a16="http://schemas.microsoft.com/office/drawing/2014/main" id="{57CCDA7E-2BA8-A284-A1D2-02107B2749B2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C7A8CD2F-CE25-C460-1AEF-EACD08FD0873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93" name="Groep 92">
              <a:extLst>
                <a:ext uri="{FF2B5EF4-FFF2-40B4-BE49-F238E27FC236}">
                  <a16:creationId xmlns:a16="http://schemas.microsoft.com/office/drawing/2014/main" id="{88BFB48D-57CE-4F93-AB99-128981D9597E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97" name="Groep 96">
                <a:extLst>
                  <a:ext uri="{FF2B5EF4-FFF2-40B4-BE49-F238E27FC236}">
                    <a16:creationId xmlns:a16="http://schemas.microsoft.com/office/drawing/2014/main" id="{ADA9FD5F-1CDC-F9F6-38C8-2CE82464BDD4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00" name="Groep 99">
                  <a:extLst>
                    <a:ext uri="{FF2B5EF4-FFF2-40B4-BE49-F238E27FC236}">
                      <a16:creationId xmlns:a16="http://schemas.microsoft.com/office/drawing/2014/main" id="{B80B3CBF-D859-93DF-47BA-081B3FB26C49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07" name="Groep 106">
                    <a:extLst>
                      <a:ext uri="{FF2B5EF4-FFF2-40B4-BE49-F238E27FC236}">
                        <a16:creationId xmlns:a16="http://schemas.microsoft.com/office/drawing/2014/main" id="{9BD79CC1-C22B-6C24-8EB6-2BB254908E54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10" name="Rechthoek 109">
                      <a:extLst>
                        <a:ext uri="{FF2B5EF4-FFF2-40B4-BE49-F238E27FC236}">
                          <a16:creationId xmlns:a16="http://schemas.microsoft.com/office/drawing/2014/main" id="{4CDB7569-C6F2-4F2F-90B9-FF06447E0E0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1" name="Rechthoek 110">
                      <a:extLst>
                        <a:ext uri="{FF2B5EF4-FFF2-40B4-BE49-F238E27FC236}">
                          <a16:creationId xmlns:a16="http://schemas.microsoft.com/office/drawing/2014/main" id="{3B6878B3-E6F3-308E-5AEA-37F0E847FB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2" name="Ovaal 111">
                      <a:extLst>
                        <a:ext uri="{FF2B5EF4-FFF2-40B4-BE49-F238E27FC236}">
                          <a16:creationId xmlns:a16="http://schemas.microsoft.com/office/drawing/2014/main" id="{61F6CE99-6F98-5BC4-4DB3-D97FD02B6EA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08" name="Afbeelding 107">
                    <a:extLst>
                      <a:ext uri="{FF2B5EF4-FFF2-40B4-BE49-F238E27FC236}">
                        <a16:creationId xmlns:a16="http://schemas.microsoft.com/office/drawing/2014/main" id="{679FBBD2-D7E7-A75E-C978-CFE0AC7E65A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09" name="Afbeelding 108">
                    <a:extLst>
                      <a:ext uri="{FF2B5EF4-FFF2-40B4-BE49-F238E27FC236}">
                        <a16:creationId xmlns:a16="http://schemas.microsoft.com/office/drawing/2014/main" id="{D142F915-A618-1473-3F4A-A62392765A5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1" name="Groep 100">
                  <a:extLst>
                    <a:ext uri="{FF2B5EF4-FFF2-40B4-BE49-F238E27FC236}">
                      <a16:creationId xmlns:a16="http://schemas.microsoft.com/office/drawing/2014/main" id="{37F8604D-191E-453F-77E9-5165BC57A724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5" name="Rechthoek 104">
                    <a:extLst>
                      <a:ext uri="{FF2B5EF4-FFF2-40B4-BE49-F238E27FC236}">
                        <a16:creationId xmlns:a16="http://schemas.microsoft.com/office/drawing/2014/main" id="{49351EBB-423E-9BCD-D062-FC254CB1561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6" name="Rechthoek 105">
                    <a:extLst>
                      <a:ext uri="{FF2B5EF4-FFF2-40B4-BE49-F238E27FC236}">
                        <a16:creationId xmlns:a16="http://schemas.microsoft.com/office/drawing/2014/main" id="{9606CFE2-3B3B-B74A-EF53-3BA503E3091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2" name="Groep 101">
                  <a:extLst>
                    <a:ext uri="{FF2B5EF4-FFF2-40B4-BE49-F238E27FC236}">
                      <a16:creationId xmlns:a16="http://schemas.microsoft.com/office/drawing/2014/main" id="{AB2A1FF8-05BC-DEC3-094F-29D19267771B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3" name="Rechthoek 102">
                    <a:extLst>
                      <a:ext uri="{FF2B5EF4-FFF2-40B4-BE49-F238E27FC236}">
                        <a16:creationId xmlns:a16="http://schemas.microsoft.com/office/drawing/2014/main" id="{4A85831B-6A2F-AD63-6D1B-30697359EE3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4" name="Rechthoek 103">
                    <a:extLst>
                      <a:ext uri="{FF2B5EF4-FFF2-40B4-BE49-F238E27FC236}">
                        <a16:creationId xmlns:a16="http://schemas.microsoft.com/office/drawing/2014/main" id="{FFF98BE5-839E-BA69-0804-78D9ED1F163B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98" name="Rechthoek 97">
                <a:extLst>
                  <a:ext uri="{FF2B5EF4-FFF2-40B4-BE49-F238E27FC236}">
                    <a16:creationId xmlns:a16="http://schemas.microsoft.com/office/drawing/2014/main" id="{4C1EDAB7-6102-6D05-FB88-43C3AC4C5963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99" name="Gelijkbenige driehoek 98">
                <a:extLst>
                  <a:ext uri="{FF2B5EF4-FFF2-40B4-BE49-F238E27FC236}">
                    <a16:creationId xmlns:a16="http://schemas.microsoft.com/office/drawing/2014/main" id="{78529ED9-F65F-50BF-6EE6-921EE5ADF39A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4" name="ICOON_info">
              <a:extLst>
                <a:ext uri="{FF2B5EF4-FFF2-40B4-BE49-F238E27FC236}">
                  <a16:creationId xmlns:a16="http://schemas.microsoft.com/office/drawing/2014/main" id="{77177625-43A5-CF6A-174F-12820B42C18A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95" name="Ovaal 94">
                <a:extLst>
                  <a:ext uri="{FF2B5EF4-FFF2-40B4-BE49-F238E27FC236}">
                    <a16:creationId xmlns:a16="http://schemas.microsoft.com/office/drawing/2014/main" id="{526F0AF5-D9E8-B86A-974D-B0E5A4759204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6" name="Graphic 163" descr="Informatie">
                <a:extLst>
                  <a:ext uri="{FF2B5EF4-FFF2-40B4-BE49-F238E27FC236}">
                    <a16:creationId xmlns:a16="http://schemas.microsoft.com/office/drawing/2014/main" id="{50034C7E-5795-1CF5-9AE1-718AF54C2534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828F9C-1183-E074-57BE-E0DA48FE326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3310C80-CAE0-6C88-ADBF-D3216919C25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24" name="date" descr="{&quot;templafy&quot;:{&quot;id&quot;:&quot;a642a8e8-87e1-4b53-a70e-c6f5d3902592&quot;}}" title="Form.Date">
            <a:extLst>
              <a:ext uri="{FF2B5EF4-FFF2-40B4-BE49-F238E27FC236}">
                <a16:creationId xmlns:a16="http://schemas.microsoft.com/office/drawing/2014/main" id="{68AE6488-2350-8D69-218A-AB0BDA6C014F}"/>
              </a:ext>
            </a:extLst>
          </p:cNvPr>
          <p:cNvSpPr/>
          <p:nvPr userDrawn="1"/>
        </p:nvSpPr>
        <p:spPr>
          <a:xfrm>
            <a:off x="514800" y="6140128"/>
            <a:ext cx="2599200" cy="24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/>
            <a:r>
              <a:rPr lang="nl-NL" sz="1800" dirty="0">
                <a:solidFill>
                  <a:schemeClr val="tx1"/>
                </a:solidFill>
              </a:rPr>
              <a:t>9 februari 2026</a:t>
            </a:r>
          </a:p>
        </p:txBody>
      </p:sp>
      <p:sp>
        <p:nvSpPr>
          <p:cNvPr id="122" name="text" descr="{&quot;templafy&quot;:{&quot;id&quot;:&quot;e31cce80-6906-4975-b8e1-29305c4cc6d4&quot;}}" title="Form.Presenter">
            <a:extLst>
              <a:ext uri="{FF2B5EF4-FFF2-40B4-BE49-F238E27FC236}">
                <a16:creationId xmlns:a16="http://schemas.microsoft.com/office/drawing/2014/main" id="{FB5E648A-A80A-1998-7A5E-D6E32CA331FB}"/>
              </a:ext>
            </a:extLst>
          </p:cNvPr>
          <p:cNvSpPr/>
          <p:nvPr userDrawn="1"/>
        </p:nvSpPr>
        <p:spPr>
          <a:xfrm>
            <a:off x="518170" y="5827192"/>
            <a:ext cx="5043827" cy="24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l"/>
            <a:r>
              <a:rPr lang="nl-NL" dirty="0">
                <a:solidFill>
                  <a:schemeClr val="tx1"/>
                </a:solidFill>
              </a:rPr>
              <a:t>Anne van Dam</a:t>
            </a:r>
          </a:p>
        </p:txBody>
      </p:sp>
      <p:sp>
        <p:nvSpPr>
          <p:cNvPr id="36" name="text" descr="{&quot;templafy&quot;:{&quot;id&quot;:&quot;c0913d0c-6ea8-45f0-8cd8-053043876c8d&quot;}}" hidden="1" title="text">
            <a:extLst>
              <a:ext uri="{FF2B5EF4-FFF2-40B4-BE49-F238E27FC236}">
                <a16:creationId xmlns:a16="http://schemas.microsoft.com/office/drawing/2014/main" id="{1E0CE1EC-090D-C85B-CEC5-B488C6B772A4}"/>
              </a:ext>
            </a:extLst>
          </p:cNvPr>
          <p:cNvSpPr/>
          <p:nvPr userDrawn="1"/>
        </p:nvSpPr>
        <p:spPr>
          <a:xfrm>
            <a:off x="447413" y="6132595"/>
            <a:ext cx="2733971" cy="305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758246586" name="image" descr="{&quot;templafy&quot;:{&quot;id&quot;:&quot;3e9ae869-4649-4dfc-9da1-aa7d88980860&quot;}}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200" y="205200"/>
            <a:ext cx="4056209" cy="543600"/>
          </a:xfrm>
          <a:prstGeom prst="rect">
            <a:avLst/>
          </a:prstGeom>
        </p:spPr>
      </p:pic>
      <p:sp>
        <p:nvSpPr>
          <p:cNvPr id="3" name="image" descr="{&quot;templafy&quot;:{&quot;id&quot;:&quot;ce74602d-9048-4391-8085-dd8e9a4fbeb0&quot;}}" hidden="1" title="UserProfile.Divisions.UmcLogo">
            <a:extLst>
              <a:ext uri="{FF2B5EF4-FFF2-40B4-BE49-F238E27FC236}">
                <a16:creationId xmlns:a16="http://schemas.microsoft.com/office/drawing/2014/main" id="{85781AF4-039F-A936-B00C-B45AB708E996}"/>
              </a:ext>
            </a:extLst>
          </p:cNvPr>
          <p:cNvSpPr/>
          <p:nvPr userDrawn="1"/>
        </p:nvSpPr>
        <p:spPr>
          <a:xfrm>
            <a:off x="514799" y="5810400"/>
            <a:ext cx="2751391" cy="52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dirty="0"/>
              <a:t>{{</a:t>
            </a:r>
            <a:r>
              <a:rPr lang="nl-NL" sz="1100" dirty="0" err="1"/>
              <a:t>UserProfile</a:t>
            </a:r>
            <a:r>
              <a:rPr lang="nl-NL" sz="1100" dirty="0"/>
              <a:t>.</a:t>
            </a:r>
            <a:r>
              <a:rPr lang="nl-NL" sz="1100" noProof="0" dirty="0" err="1"/>
              <a:t>Divisions</a:t>
            </a:r>
            <a:r>
              <a:rPr lang="nl-NL" sz="1100" dirty="0"/>
              <a:t>.</a:t>
            </a:r>
            <a:r>
              <a:rPr lang="nl-NL" sz="1100" dirty="0" err="1"/>
              <a:t>logoWordWidth</a:t>
            </a:r>
            <a:r>
              <a:rPr lang="nl-NL" sz="1100" dirty="0"/>
              <a:t>}}</a:t>
            </a:r>
            <a:endParaRPr lang="nl-NL" dirty="0"/>
          </a:p>
        </p:txBody>
      </p:sp>
      <p:sp>
        <p:nvSpPr>
          <p:cNvPr id="6" name="date" descr="{&quot;templafy&quot;:{&quot;id&quot;:&quot;b91b9bfd-d11b-4a93-8557-e4a031f5f49c&quot;}}" title="Form.Date">
            <a:extLst>
              <a:ext uri="{FF2B5EF4-FFF2-40B4-BE49-F238E27FC236}">
                <a16:creationId xmlns:a16="http://schemas.microsoft.com/office/drawing/2014/main" id="{FDFA3288-2FBB-3BDD-1A43-947DF8F905D5}"/>
              </a:ext>
            </a:extLst>
          </p:cNvPr>
          <p:cNvSpPr/>
          <p:nvPr userDrawn="1"/>
        </p:nvSpPr>
        <p:spPr>
          <a:xfrm>
            <a:off x="514799" y="5041135"/>
            <a:ext cx="2599200" cy="24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/>
            <a:r>
              <a:rPr lang="nl-NL" sz="1800" dirty="0">
                <a:solidFill>
                  <a:schemeClr val="tx1"/>
                </a:solidFill>
              </a:rPr>
              <a:t>9 februari 2026</a:t>
            </a:r>
          </a:p>
        </p:txBody>
      </p:sp>
      <p:sp>
        <p:nvSpPr>
          <p:cNvPr id="9" name="Name" descr="{&quot;templafy&quot;:{&quot;id&quot;:&quot;f876bb87-db86-4c38-be99-051452778d58&quot;}}" hidden="1" title="Form.Presenter">
            <a:extLst>
              <a:ext uri="{FF2B5EF4-FFF2-40B4-BE49-F238E27FC236}">
                <a16:creationId xmlns:a16="http://schemas.microsoft.com/office/drawing/2014/main" id="{A213AE03-E248-50B1-59F7-3302E10846D8}"/>
              </a:ext>
            </a:extLst>
          </p:cNvPr>
          <p:cNvSpPr/>
          <p:nvPr userDrawn="1"/>
        </p:nvSpPr>
        <p:spPr>
          <a:xfrm>
            <a:off x="514798" y="4727252"/>
            <a:ext cx="5047200" cy="24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l"/>
            <a:r>
              <a:rPr lang="nl-NL" dirty="0">
                <a:solidFill>
                  <a:schemeClr val="tx1"/>
                </a:solidFill>
              </a:rPr>
              <a:t>Anne van Dam</a:t>
            </a:r>
          </a:p>
        </p:txBody>
      </p:sp>
      <p:sp>
        <p:nvSpPr>
          <p:cNvPr id="11" name="text" descr="{&quot;templafy&quot;:{&quot;id&quot;:&quot;8b068f7c-5531-4153-bb47-ef0fe940c7e7&quot;}}" title="text">
            <a:extLst>
              <a:ext uri="{FF2B5EF4-FFF2-40B4-BE49-F238E27FC236}">
                <a16:creationId xmlns:a16="http://schemas.microsoft.com/office/drawing/2014/main" id="{F6432877-DE23-8545-C419-33BB04DD791C}"/>
              </a:ext>
            </a:extLst>
          </p:cNvPr>
          <p:cNvSpPr/>
          <p:nvPr userDrawn="1"/>
        </p:nvSpPr>
        <p:spPr>
          <a:xfrm>
            <a:off x="409422" y="4986852"/>
            <a:ext cx="2733971" cy="305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x Afbeelding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1700808"/>
            <a:ext cx="3510000" cy="4359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41600" y="1700808"/>
            <a:ext cx="3510000" cy="4359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5" name="Tijdelijke aanduiding voor afbeelding 3">
            <a:extLst>
              <a:ext uri="{FF2B5EF4-FFF2-40B4-BE49-F238E27FC236}">
                <a16:creationId xmlns:a16="http://schemas.microsoft.com/office/drawing/2014/main" id="{42D79F47-884C-D62E-0D1A-2C8901BB79C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67652" y="1700808"/>
            <a:ext cx="3510000" cy="4359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grpSp>
        <p:nvGrpSpPr>
          <p:cNvPr id="3" name="INSTRUCTIE">
            <a:extLst>
              <a:ext uri="{FF2B5EF4-FFF2-40B4-BE49-F238E27FC236}">
                <a16:creationId xmlns:a16="http://schemas.microsoft.com/office/drawing/2014/main" id="{0EA08FF7-0BC5-3874-DBB7-3627905D3369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7" name="Rechthoek 13">
              <a:extLst>
                <a:ext uri="{FF2B5EF4-FFF2-40B4-BE49-F238E27FC236}">
                  <a16:creationId xmlns:a16="http://schemas.microsoft.com/office/drawing/2014/main" id="{CA64B817-FCB2-3079-CDD7-4224A4F20749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8" name="Ovaal 14">
              <a:extLst>
                <a:ext uri="{FF2B5EF4-FFF2-40B4-BE49-F238E27FC236}">
                  <a16:creationId xmlns:a16="http://schemas.microsoft.com/office/drawing/2014/main" id="{7487AD34-3FE0-2986-2A37-E3769BA9C592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9" name="Rechthoek 15">
              <a:extLst>
                <a:ext uri="{FF2B5EF4-FFF2-40B4-BE49-F238E27FC236}">
                  <a16:creationId xmlns:a16="http://schemas.microsoft.com/office/drawing/2014/main" id="{9DA8E293-32C6-40B3-8841-121282580FDF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Ovaal 16">
              <a:extLst>
                <a:ext uri="{FF2B5EF4-FFF2-40B4-BE49-F238E27FC236}">
                  <a16:creationId xmlns:a16="http://schemas.microsoft.com/office/drawing/2014/main" id="{F9601C28-ABE6-C587-74F0-E64C586205A4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" name="Rechthoek 17">
              <a:extLst>
                <a:ext uri="{FF2B5EF4-FFF2-40B4-BE49-F238E27FC236}">
                  <a16:creationId xmlns:a16="http://schemas.microsoft.com/office/drawing/2014/main" id="{8F348675-3BAF-CC7F-B51F-98033C508EBE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2" name="Rechthoek 18">
              <a:extLst>
                <a:ext uri="{FF2B5EF4-FFF2-40B4-BE49-F238E27FC236}">
                  <a16:creationId xmlns:a16="http://schemas.microsoft.com/office/drawing/2014/main" id="{1372D387-A410-D732-1A35-733BFE339D54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3" name="Ovaal 19">
              <a:extLst>
                <a:ext uri="{FF2B5EF4-FFF2-40B4-BE49-F238E27FC236}">
                  <a16:creationId xmlns:a16="http://schemas.microsoft.com/office/drawing/2014/main" id="{BDEC75A4-235D-7092-DE60-EC333C9463D6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4" name="Rechthoek 20">
              <a:extLst>
                <a:ext uri="{FF2B5EF4-FFF2-40B4-BE49-F238E27FC236}">
                  <a16:creationId xmlns:a16="http://schemas.microsoft.com/office/drawing/2014/main" id="{AB38332B-A171-9854-475C-DECDAF046453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5" name="Ovaal 21">
              <a:extLst>
                <a:ext uri="{FF2B5EF4-FFF2-40B4-BE49-F238E27FC236}">
                  <a16:creationId xmlns:a16="http://schemas.microsoft.com/office/drawing/2014/main" id="{90FAA78F-8FB5-8E54-703F-1ADDF21583F2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6" name="Rechthoek 22">
              <a:extLst>
                <a:ext uri="{FF2B5EF4-FFF2-40B4-BE49-F238E27FC236}">
                  <a16:creationId xmlns:a16="http://schemas.microsoft.com/office/drawing/2014/main" id="{B0FB08C1-781C-68D7-B4B5-768A9980AE06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7" name="Ovaal 23">
              <a:extLst>
                <a:ext uri="{FF2B5EF4-FFF2-40B4-BE49-F238E27FC236}">
                  <a16:creationId xmlns:a16="http://schemas.microsoft.com/office/drawing/2014/main" id="{A8C4125D-5423-B80D-F6E4-1DCB49C29953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8" name="Rechthoek 24">
              <a:extLst>
                <a:ext uri="{FF2B5EF4-FFF2-40B4-BE49-F238E27FC236}">
                  <a16:creationId xmlns:a16="http://schemas.microsoft.com/office/drawing/2014/main" id="{B992A279-054F-AB69-7E4A-D92D0F5CC10B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9" name="Ovaal 25">
              <a:extLst>
                <a:ext uri="{FF2B5EF4-FFF2-40B4-BE49-F238E27FC236}">
                  <a16:creationId xmlns:a16="http://schemas.microsoft.com/office/drawing/2014/main" id="{C0046B93-5014-7D02-A778-C97C01AF56F3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0" name="Rechthoek 26">
              <a:extLst>
                <a:ext uri="{FF2B5EF4-FFF2-40B4-BE49-F238E27FC236}">
                  <a16:creationId xmlns:a16="http://schemas.microsoft.com/office/drawing/2014/main" id="{014F5476-FA7C-920B-4007-5BD35972EFD4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7">
              <a:extLst>
                <a:ext uri="{FF2B5EF4-FFF2-40B4-BE49-F238E27FC236}">
                  <a16:creationId xmlns:a16="http://schemas.microsoft.com/office/drawing/2014/main" id="{76AE267A-6C68-66AA-AD2F-462776C992DF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2" name="Rechthoek 28">
              <a:extLst>
                <a:ext uri="{FF2B5EF4-FFF2-40B4-BE49-F238E27FC236}">
                  <a16:creationId xmlns:a16="http://schemas.microsoft.com/office/drawing/2014/main" id="{45110887-B4C7-CD9A-CE7E-8FE7A8F68F34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29">
              <a:extLst>
                <a:ext uri="{FF2B5EF4-FFF2-40B4-BE49-F238E27FC236}">
                  <a16:creationId xmlns:a16="http://schemas.microsoft.com/office/drawing/2014/main" id="{12E7BAE7-D212-CB47-CF23-3E36B3384297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4" name="Rechthoek 30">
              <a:extLst>
                <a:ext uri="{FF2B5EF4-FFF2-40B4-BE49-F238E27FC236}">
                  <a16:creationId xmlns:a16="http://schemas.microsoft.com/office/drawing/2014/main" id="{F175A812-6608-AC9B-892D-C008EFAEAFE2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Ovaal 31">
              <a:extLst>
                <a:ext uri="{FF2B5EF4-FFF2-40B4-BE49-F238E27FC236}">
                  <a16:creationId xmlns:a16="http://schemas.microsoft.com/office/drawing/2014/main" id="{E51961C6-5F4C-2059-83CE-AF0438B24C44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6" name="Rechthoek 32">
              <a:extLst>
                <a:ext uri="{FF2B5EF4-FFF2-40B4-BE49-F238E27FC236}">
                  <a16:creationId xmlns:a16="http://schemas.microsoft.com/office/drawing/2014/main" id="{4D59A964-1B3B-89BA-4B0D-216B8AEDA20E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7" name="Rechthoek 33">
              <a:extLst>
                <a:ext uri="{FF2B5EF4-FFF2-40B4-BE49-F238E27FC236}">
                  <a16:creationId xmlns:a16="http://schemas.microsoft.com/office/drawing/2014/main" id="{DA53F7E4-1912-5201-A2C2-A7F6041E055C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8" name="ICOON_info">
              <a:extLst>
                <a:ext uri="{FF2B5EF4-FFF2-40B4-BE49-F238E27FC236}">
                  <a16:creationId xmlns:a16="http://schemas.microsoft.com/office/drawing/2014/main" id="{FCBCA3C4-A6D9-A5CF-984F-9BB3B9842A54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70" name="Ovaal 79">
                <a:extLst>
                  <a:ext uri="{FF2B5EF4-FFF2-40B4-BE49-F238E27FC236}">
                    <a16:creationId xmlns:a16="http://schemas.microsoft.com/office/drawing/2014/main" id="{1A7B6A91-EB60-B58B-C1A1-14BCF5614706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1" name="Graphic 163" descr="Informatie">
                <a:extLst>
                  <a:ext uri="{FF2B5EF4-FFF2-40B4-BE49-F238E27FC236}">
                    <a16:creationId xmlns:a16="http://schemas.microsoft.com/office/drawing/2014/main" id="{014D06EE-8468-40A9-5CEC-02C0D17BD4A6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9" name="VOORBEELD">
              <a:extLst>
                <a:ext uri="{FF2B5EF4-FFF2-40B4-BE49-F238E27FC236}">
                  <a16:creationId xmlns:a16="http://schemas.microsoft.com/office/drawing/2014/main" id="{8A9D76CE-D727-A642-316C-87FE6F202470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30" name="Rechthoek 39">
                <a:extLst>
                  <a:ext uri="{FF2B5EF4-FFF2-40B4-BE49-F238E27FC236}">
                    <a16:creationId xmlns:a16="http://schemas.microsoft.com/office/drawing/2014/main" id="{5AF0E5CE-4C8C-7C6C-F5EC-E6103A3C9AF9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1" name="Rechthoek 40">
                <a:extLst>
                  <a:ext uri="{FF2B5EF4-FFF2-40B4-BE49-F238E27FC236}">
                    <a16:creationId xmlns:a16="http://schemas.microsoft.com/office/drawing/2014/main" id="{21A17E23-B81B-09F1-4AEB-D53ACD6CCBD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2" name="Groep 41">
                <a:extLst>
                  <a:ext uri="{FF2B5EF4-FFF2-40B4-BE49-F238E27FC236}">
                    <a16:creationId xmlns:a16="http://schemas.microsoft.com/office/drawing/2014/main" id="{67333474-958B-6C21-5534-13374E231634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3" name="Groep 72">
                  <a:extLst>
                    <a:ext uri="{FF2B5EF4-FFF2-40B4-BE49-F238E27FC236}">
                      <a16:creationId xmlns:a16="http://schemas.microsoft.com/office/drawing/2014/main" id="{0DE6D51A-0B55-7223-E6E5-15D753C3661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5" name="Rechte verbindingslijn 74">
                    <a:extLst>
                      <a:ext uri="{FF2B5EF4-FFF2-40B4-BE49-F238E27FC236}">
                        <a16:creationId xmlns:a16="http://schemas.microsoft.com/office/drawing/2014/main" id="{726B2A2D-89B5-4C8F-467A-D9ADA4A4B70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5">
                    <a:extLst>
                      <a:ext uri="{FF2B5EF4-FFF2-40B4-BE49-F238E27FC236}">
                        <a16:creationId xmlns:a16="http://schemas.microsoft.com/office/drawing/2014/main" id="{3F78D744-9F52-BCDE-AF31-37B800AFAB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6">
                    <a:extLst>
                      <a:ext uri="{FF2B5EF4-FFF2-40B4-BE49-F238E27FC236}">
                        <a16:creationId xmlns:a16="http://schemas.microsoft.com/office/drawing/2014/main" id="{56D6AF52-3091-5663-D7FA-671955627F9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7">
                    <a:extLst>
                      <a:ext uri="{FF2B5EF4-FFF2-40B4-BE49-F238E27FC236}">
                        <a16:creationId xmlns:a16="http://schemas.microsoft.com/office/drawing/2014/main" id="{10DDA60C-5EE7-FE24-AA56-D28A0B98B5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78">
                    <a:extLst>
                      <a:ext uri="{FF2B5EF4-FFF2-40B4-BE49-F238E27FC236}">
                        <a16:creationId xmlns:a16="http://schemas.microsoft.com/office/drawing/2014/main" id="{BC1DDD35-F80C-B3A1-8051-92F956AA981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4" name="Pijl: rechts 73">
                  <a:extLst>
                    <a:ext uri="{FF2B5EF4-FFF2-40B4-BE49-F238E27FC236}">
                      <a16:creationId xmlns:a16="http://schemas.microsoft.com/office/drawing/2014/main" id="{D1392F1E-F1EA-A16E-83A9-BF4402221B2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3" name="Groep 42">
                <a:extLst>
                  <a:ext uri="{FF2B5EF4-FFF2-40B4-BE49-F238E27FC236}">
                    <a16:creationId xmlns:a16="http://schemas.microsoft.com/office/drawing/2014/main" id="{8B3A9B0A-DDA5-262E-63F8-E4D52C33E0E3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6" name="Groep 65">
                  <a:extLst>
                    <a:ext uri="{FF2B5EF4-FFF2-40B4-BE49-F238E27FC236}">
                      <a16:creationId xmlns:a16="http://schemas.microsoft.com/office/drawing/2014/main" id="{44E6530E-FBCE-6F54-9F41-D7C4E2E27A0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8" name="Rechte verbindingslijn 67">
                    <a:extLst>
                      <a:ext uri="{FF2B5EF4-FFF2-40B4-BE49-F238E27FC236}">
                        <a16:creationId xmlns:a16="http://schemas.microsoft.com/office/drawing/2014/main" id="{2115350E-A0E6-41B0-5654-8B8D42F52F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8">
                    <a:extLst>
                      <a:ext uri="{FF2B5EF4-FFF2-40B4-BE49-F238E27FC236}">
                        <a16:creationId xmlns:a16="http://schemas.microsoft.com/office/drawing/2014/main" id="{ED8A2048-4E83-9DFE-E088-349FC7C0013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69">
                    <a:extLst>
                      <a:ext uri="{FF2B5EF4-FFF2-40B4-BE49-F238E27FC236}">
                        <a16:creationId xmlns:a16="http://schemas.microsoft.com/office/drawing/2014/main" id="{5CAB7727-5387-222D-1A27-EE2CECBAE4C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0">
                    <a:extLst>
                      <a:ext uri="{FF2B5EF4-FFF2-40B4-BE49-F238E27FC236}">
                        <a16:creationId xmlns:a16="http://schemas.microsoft.com/office/drawing/2014/main" id="{AED11671-27BE-A789-A208-5B58186A6AD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71">
                    <a:extLst>
                      <a:ext uri="{FF2B5EF4-FFF2-40B4-BE49-F238E27FC236}">
                        <a16:creationId xmlns:a16="http://schemas.microsoft.com/office/drawing/2014/main" id="{BD7F9667-ED8A-0F41-350A-BE23B19AFF8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7" name="Pijl: rechts 66">
                  <a:extLst>
                    <a:ext uri="{FF2B5EF4-FFF2-40B4-BE49-F238E27FC236}">
                      <a16:creationId xmlns:a16="http://schemas.microsoft.com/office/drawing/2014/main" id="{AFE9CC1E-3224-0BFA-CF9F-C3D7B515EC7F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4" name="Rechte verbindingslijn 43">
                <a:extLst>
                  <a:ext uri="{FF2B5EF4-FFF2-40B4-BE49-F238E27FC236}">
                    <a16:creationId xmlns:a16="http://schemas.microsoft.com/office/drawing/2014/main" id="{7E743C66-9158-DFA2-7F18-D035D6A45CA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5" name="Rechte verbindingslijn 44">
                <a:extLst>
                  <a:ext uri="{FF2B5EF4-FFF2-40B4-BE49-F238E27FC236}">
                    <a16:creationId xmlns:a16="http://schemas.microsoft.com/office/drawing/2014/main" id="{3B56EF8E-33B1-6EB8-90EA-95C8A5AF204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6" name="Rechthoek 45">
                <a:extLst>
                  <a:ext uri="{FF2B5EF4-FFF2-40B4-BE49-F238E27FC236}">
                    <a16:creationId xmlns:a16="http://schemas.microsoft.com/office/drawing/2014/main" id="{DBDAE461-2F62-055F-3BA3-B94153E55B8D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7" name="Rechthoek 46">
                <a:extLst>
                  <a:ext uri="{FF2B5EF4-FFF2-40B4-BE49-F238E27FC236}">
                    <a16:creationId xmlns:a16="http://schemas.microsoft.com/office/drawing/2014/main" id="{AF87BED2-7592-78F9-8EFD-F2693AEA485F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8" name="Groep 47">
                <a:extLst>
                  <a:ext uri="{FF2B5EF4-FFF2-40B4-BE49-F238E27FC236}">
                    <a16:creationId xmlns:a16="http://schemas.microsoft.com/office/drawing/2014/main" id="{1EDDF839-5111-6AB1-041D-6AFC09EF7327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8" name="Rechthoek 57">
                  <a:extLst>
                    <a:ext uri="{FF2B5EF4-FFF2-40B4-BE49-F238E27FC236}">
                      <a16:creationId xmlns:a16="http://schemas.microsoft.com/office/drawing/2014/main" id="{31F9BB53-C414-F806-A6FD-065DD5764B0B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9" name="Groep 58">
                  <a:extLst>
                    <a:ext uri="{FF2B5EF4-FFF2-40B4-BE49-F238E27FC236}">
                      <a16:creationId xmlns:a16="http://schemas.microsoft.com/office/drawing/2014/main" id="{8F0C1BE8-9F1B-8699-1EFA-8A968F28BEB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1" name="Rechte verbindingslijn 60">
                    <a:extLst>
                      <a:ext uri="{FF2B5EF4-FFF2-40B4-BE49-F238E27FC236}">
                        <a16:creationId xmlns:a16="http://schemas.microsoft.com/office/drawing/2014/main" id="{6B60D73E-E446-8DA1-7C1F-0570DE7144F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1">
                    <a:extLst>
                      <a:ext uri="{FF2B5EF4-FFF2-40B4-BE49-F238E27FC236}">
                        <a16:creationId xmlns:a16="http://schemas.microsoft.com/office/drawing/2014/main" id="{59EAAEEB-FC55-C38D-40C8-ED886605090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2">
                    <a:extLst>
                      <a:ext uri="{FF2B5EF4-FFF2-40B4-BE49-F238E27FC236}">
                        <a16:creationId xmlns:a16="http://schemas.microsoft.com/office/drawing/2014/main" id="{00073770-6AEC-9A1C-78BF-F0D97B8EE56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3">
                    <a:extLst>
                      <a:ext uri="{FF2B5EF4-FFF2-40B4-BE49-F238E27FC236}">
                        <a16:creationId xmlns:a16="http://schemas.microsoft.com/office/drawing/2014/main" id="{B8DB2992-8C81-16A0-DDC5-CEA99201C1F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64">
                    <a:extLst>
                      <a:ext uri="{FF2B5EF4-FFF2-40B4-BE49-F238E27FC236}">
                        <a16:creationId xmlns:a16="http://schemas.microsoft.com/office/drawing/2014/main" id="{BFAC9865-9F4E-2ADB-DDA2-AD15E67E19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0" name="Pijl: rechts 59">
                  <a:extLst>
                    <a:ext uri="{FF2B5EF4-FFF2-40B4-BE49-F238E27FC236}">
                      <a16:creationId xmlns:a16="http://schemas.microsoft.com/office/drawing/2014/main" id="{EF80F7B0-7DA2-C60E-4153-50F0192C9D8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9" name="Groep 48">
                <a:extLst>
                  <a:ext uri="{FF2B5EF4-FFF2-40B4-BE49-F238E27FC236}">
                    <a16:creationId xmlns:a16="http://schemas.microsoft.com/office/drawing/2014/main" id="{3B26A35E-9F67-692B-B8DD-D76B92836786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40" name="Rechthoek 49">
                  <a:extLst>
                    <a:ext uri="{FF2B5EF4-FFF2-40B4-BE49-F238E27FC236}">
                      <a16:creationId xmlns:a16="http://schemas.microsoft.com/office/drawing/2014/main" id="{12A972CE-BABE-C452-7FF6-3F5541D73959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1" name="Groep 50">
                  <a:extLst>
                    <a:ext uri="{FF2B5EF4-FFF2-40B4-BE49-F238E27FC236}">
                      <a16:creationId xmlns:a16="http://schemas.microsoft.com/office/drawing/2014/main" id="{5BAA37D1-009F-7D09-22B7-71FD92E510B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3" name="Rechte verbindingslijn 52">
                    <a:extLst>
                      <a:ext uri="{FF2B5EF4-FFF2-40B4-BE49-F238E27FC236}">
                        <a16:creationId xmlns:a16="http://schemas.microsoft.com/office/drawing/2014/main" id="{B697D844-5705-361A-BB78-32C91D32237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3">
                    <a:extLst>
                      <a:ext uri="{FF2B5EF4-FFF2-40B4-BE49-F238E27FC236}">
                        <a16:creationId xmlns:a16="http://schemas.microsoft.com/office/drawing/2014/main" id="{8EFAFD9E-1E12-C8D7-AC63-4FCFC9F7567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4">
                    <a:extLst>
                      <a:ext uri="{FF2B5EF4-FFF2-40B4-BE49-F238E27FC236}">
                        <a16:creationId xmlns:a16="http://schemas.microsoft.com/office/drawing/2014/main" id="{0F9A36EB-ACFC-964E-F9D3-3473CF90E87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5">
                    <a:extLst>
                      <a:ext uri="{FF2B5EF4-FFF2-40B4-BE49-F238E27FC236}">
                        <a16:creationId xmlns:a16="http://schemas.microsoft.com/office/drawing/2014/main" id="{C1B94EFC-1B99-21B5-A395-D8C87B4E95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7" name="Rechte verbindingslijn 56">
                    <a:extLst>
                      <a:ext uri="{FF2B5EF4-FFF2-40B4-BE49-F238E27FC236}">
                        <a16:creationId xmlns:a16="http://schemas.microsoft.com/office/drawing/2014/main" id="{DBF3B606-B63D-1087-3486-859608FC11E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2" name="Pijl: rechts 51">
                  <a:extLst>
                    <a:ext uri="{FF2B5EF4-FFF2-40B4-BE49-F238E27FC236}">
                      <a16:creationId xmlns:a16="http://schemas.microsoft.com/office/drawing/2014/main" id="{1CDFF8AA-79EA-8EDB-01D9-5F993844E86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2" name="INSTRUCTIE">
            <a:extLst>
              <a:ext uri="{FF2B5EF4-FFF2-40B4-BE49-F238E27FC236}">
                <a16:creationId xmlns:a16="http://schemas.microsoft.com/office/drawing/2014/main" id="{7B650143-2020-7043-F93E-E0D0A2121EBE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3" name="Rechthoek 82">
              <a:extLst>
                <a:ext uri="{FF2B5EF4-FFF2-40B4-BE49-F238E27FC236}">
                  <a16:creationId xmlns:a16="http://schemas.microsoft.com/office/drawing/2014/main" id="{DF6CB551-CDDE-3484-F150-F2BBFC6B835F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16" name="Rechthoek 83">
              <a:extLst>
                <a:ext uri="{FF2B5EF4-FFF2-40B4-BE49-F238E27FC236}">
                  <a16:creationId xmlns:a16="http://schemas.microsoft.com/office/drawing/2014/main" id="{6CD371E1-F454-1BAF-5F83-24B9C9E5A416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7" name="Ovaal 84">
              <a:extLst>
                <a:ext uri="{FF2B5EF4-FFF2-40B4-BE49-F238E27FC236}">
                  <a16:creationId xmlns:a16="http://schemas.microsoft.com/office/drawing/2014/main" id="{5E1D3286-0058-2BFF-C970-73E7E6653BF8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8" name="Rechthoek 85">
              <a:extLst>
                <a:ext uri="{FF2B5EF4-FFF2-40B4-BE49-F238E27FC236}">
                  <a16:creationId xmlns:a16="http://schemas.microsoft.com/office/drawing/2014/main" id="{6841863C-917A-1147-E86D-78DD0B1B2437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9" name="Groep 86">
              <a:extLst>
                <a:ext uri="{FF2B5EF4-FFF2-40B4-BE49-F238E27FC236}">
                  <a16:creationId xmlns:a16="http://schemas.microsoft.com/office/drawing/2014/main" id="{886F7517-BC2A-7555-0DF1-3599277D216B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2" name="Rechthoek 115">
                <a:extLst>
                  <a:ext uri="{FF2B5EF4-FFF2-40B4-BE49-F238E27FC236}">
                    <a16:creationId xmlns:a16="http://schemas.microsoft.com/office/drawing/2014/main" id="{AC2F1A66-6EB8-282F-05C2-C63A12752064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Ovaal 116">
                <a:extLst>
                  <a:ext uri="{FF2B5EF4-FFF2-40B4-BE49-F238E27FC236}">
                    <a16:creationId xmlns:a16="http://schemas.microsoft.com/office/drawing/2014/main" id="{1E96FCF7-AA12-BE41-1780-235896FE15F1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Vrije vorm: vorm 117">
                <a:extLst>
                  <a:ext uri="{FF2B5EF4-FFF2-40B4-BE49-F238E27FC236}">
                    <a16:creationId xmlns:a16="http://schemas.microsoft.com/office/drawing/2014/main" id="{AE4B9676-05B7-0B47-9FD1-8537E3908E2E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5" name="Rechthoek: afgeronde hoeken 118">
                <a:extLst>
                  <a:ext uri="{FF2B5EF4-FFF2-40B4-BE49-F238E27FC236}">
                    <a16:creationId xmlns:a16="http://schemas.microsoft.com/office/drawing/2014/main" id="{86909A2E-8A99-4FF5-11CC-EDF614E3F51B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6" name="Rechte verbindingslijn 119">
                <a:extLst>
                  <a:ext uri="{FF2B5EF4-FFF2-40B4-BE49-F238E27FC236}">
                    <a16:creationId xmlns:a16="http://schemas.microsoft.com/office/drawing/2014/main" id="{C52EFAF8-359A-AE6E-5919-A390E5DBD07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7" name="Rechte verbindingslijn 120">
                <a:extLst>
                  <a:ext uri="{FF2B5EF4-FFF2-40B4-BE49-F238E27FC236}">
                    <a16:creationId xmlns:a16="http://schemas.microsoft.com/office/drawing/2014/main" id="{38035621-64CE-F821-59BD-2309CE2A7290}"/>
                  </a:ext>
                </a:extLst>
              </p:cNvPr>
              <p:cNvCxnSpPr>
                <a:cxnSpLocks/>
                <a:stCxn id="215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20" name="Ovaal 87">
              <a:extLst>
                <a:ext uri="{FF2B5EF4-FFF2-40B4-BE49-F238E27FC236}">
                  <a16:creationId xmlns:a16="http://schemas.microsoft.com/office/drawing/2014/main" id="{1D13F219-128D-446D-B6F3-CE527827942D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1" name="Rechthoek 88">
              <a:extLst>
                <a:ext uri="{FF2B5EF4-FFF2-40B4-BE49-F238E27FC236}">
                  <a16:creationId xmlns:a16="http://schemas.microsoft.com/office/drawing/2014/main" id="{D20E9D7F-DE67-FF81-99B0-8A11F92CF303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2" name="Groep 89">
              <a:extLst>
                <a:ext uri="{FF2B5EF4-FFF2-40B4-BE49-F238E27FC236}">
                  <a16:creationId xmlns:a16="http://schemas.microsoft.com/office/drawing/2014/main" id="{A033B6EB-BF73-7BFF-ADB8-AC2E77473A66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9" name="Rechthoek 112">
                <a:extLst>
                  <a:ext uri="{FF2B5EF4-FFF2-40B4-BE49-F238E27FC236}">
                    <a16:creationId xmlns:a16="http://schemas.microsoft.com/office/drawing/2014/main" id="{654D76B1-2651-2A03-D6C8-AA5B2643D05A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0" name="Rechte verbindingslijn 113">
                <a:extLst>
                  <a:ext uri="{FF2B5EF4-FFF2-40B4-BE49-F238E27FC236}">
                    <a16:creationId xmlns:a16="http://schemas.microsoft.com/office/drawing/2014/main" id="{DE7EDC49-7B3B-6F10-A34E-26DB243C2403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1" name="Gelijkbenige driehoek 114">
                <a:extLst>
                  <a:ext uri="{FF2B5EF4-FFF2-40B4-BE49-F238E27FC236}">
                    <a16:creationId xmlns:a16="http://schemas.microsoft.com/office/drawing/2014/main" id="{5E454E77-92AE-EAAA-E8ED-21F0357282CB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3" name="Ovaal 90">
              <a:extLst>
                <a:ext uri="{FF2B5EF4-FFF2-40B4-BE49-F238E27FC236}">
                  <a16:creationId xmlns:a16="http://schemas.microsoft.com/office/drawing/2014/main" id="{28AF9C51-7CD9-34CF-3C7F-F0275310ED53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4" name="Rechthoek 91">
              <a:extLst>
                <a:ext uri="{FF2B5EF4-FFF2-40B4-BE49-F238E27FC236}">
                  <a16:creationId xmlns:a16="http://schemas.microsoft.com/office/drawing/2014/main" id="{1289BD68-6AC4-DA51-B5EB-D7B487E146DF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5" name="Groep 92">
              <a:extLst>
                <a:ext uri="{FF2B5EF4-FFF2-40B4-BE49-F238E27FC236}">
                  <a16:creationId xmlns:a16="http://schemas.microsoft.com/office/drawing/2014/main" id="{BBA3966B-42D1-15AA-14A0-8F848CB69C86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3" name="Groep 96">
                <a:extLst>
                  <a:ext uri="{FF2B5EF4-FFF2-40B4-BE49-F238E27FC236}">
                    <a16:creationId xmlns:a16="http://schemas.microsoft.com/office/drawing/2014/main" id="{CBE3C255-07BE-620A-926A-DA98FE85368D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6" name="Groep 99">
                  <a:extLst>
                    <a:ext uri="{FF2B5EF4-FFF2-40B4-BE49-F238E27FC236}">
                      <a16:creationId xmlns:a16="http://schemas.microsoft.com/office/drawing/2014/main" id="{C1E70AF7-D2D3-45B0-36B7-0A6CC6B370D4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3" name="Groep 106">
                    <a:extLst>
                      <a:ext uri="{FF2B5EF4-FFF2-40B4-BE49-F238E27FC236}">
                        <a16:creationId xmlns:a16="http://schemas.microsoft.com/office/drawing/2014/main" id="{84643BBA-945D-FECE-307A-E4AFFBB8E0B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6" name="Rechthoek 109">
                      <a:extLst>
                        <a:ext uri="{FF2B5EF4-FFF2-40B4-BE49-F238E27FC236}">
                          <a16:creationId xmlns:a16="http://schemas.microsoft.com/office/drawing/2014/main" id="{664F07E9-3387-3E70-0C21-02BDA6795E4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Rechthoek 110">
                      <a:extLst>
                        <a:ext uri="{FF2B5EF4-FFF2-40B4-BE49-F238E27FC236}">
                          <a16:creationId xmlns:a16="http://schemas.microsoft.com/office/drawing/2014/main" id="{97664031-4A90-A78A-99B2-E73FA538C73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8" name="Ovaal 111">
                      <a:extLst>
                        <a:ext uri="{FF2B5EF4-FFF2-40B4-BE49-F238E27FC236}">
                          <a16:creationId xmlns:a16="http://schemas.microsoft.com/office/drawing/2014/main" id="{BB30FACA-CB9F-AE57-73B4-FD7B5B2196E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4" name="Afbeelding 107">
                    <a:extLst>
                      <a:ext uri="{FF2B5EF4-FFF2-40B4-BE49-F238E27FC236}">
                        <a16:creationId xmlns:a16="http://schemas.microsoft.com/office/drawing/2014/main" id="{1AF453E4-5FEC-CBE9-1CB6-385081E7C9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5" name="Afbeelding 108">
                    <a:extLst>
                      <a:ext uri="{FF2B5EF4-FFF2-40B4-BE49-F238E27FC236}">
                        <a16:creationId xmlns:a16="http://schemas.microsoft.com/office/drawing/2014/main" id="{F89B583C-FD7B-91D8-69BC-474D9631AECB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7" name="Groep 100">
                  <a:extLst>
                    <a:ext uri="{FF2B5EF4-FFF2-40B4-BE49-F238E27FC236}">
                      <a16:creationId xmlns:a16="http://schemas.microsoft.com/office/drawing/2014/main" id="{0AB13219-E186-A8EA-E238-A91BBB237F81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1" name="Rechthoek 104">
                    <a:extLst>
                      <a:ext uri="{FF2B5EF4-FFF2-40B4-BE49-F238E27FC236}">
                        <a16:creationId xmlns:a16="http://schemas.microsoft.com/office/drawing/2014/main" id="{50670043-8CAA-F5ED-91D9-6C5889371E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2" name="Rechthoek 105">
                    <a:extLst>
                      <a:ext uri="{FF2B5EF4-FFF2-40B4-BE49-F238E27FC236}">
                        <a16:creationId xmlns:a16="http://schemas.microsoft.com/office/drawing/2014/main" id="{75388E1A-C70A-461D-0FDB-BF4C7AAEC39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8" name="Groep 101">
                  <a:extLst>
                    <a:ext uri="{FF2B5EF4-FFF2-40B4-BE49-F238E27FC236}">
                      <a16:creationId xmlns:a16="http://schemas.microsoft.com/office/drawing/2014/main" id="{6EBA1A94-AAEB-EC14-2FEE-D569C3086E16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2">
                    <a:extLst>
                      <a:ext uri="{FF2B5EF4-FFF2-40B4-BE49-F238E27FC236}">
                        <a16:creationId xmlns:a16="http://schemas.microsoft.com/office/drawing/2014/main" id="{724B7582-2832-8C69-1205-82E5B250E14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3">
                    <a:extLst>
                      <a:ext uri="{FF2B5EF4-FFF2-40B4-BE49-F238E27FC236}">
                        <a16:creationId xmlns:a16="http://schemas.microsoft.com/office/drawing/2014/main" id="{184ACA61-53C3-BAE7-9A6E-70913E6AE9A7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4" name="Rechthoek 97">
                <a:extLst>
                  <a:ext uri="{FF2B5EF4-FFF2-40B4-BE49-F238E27FC236}">
                    <a16:creationId xmlns:a16="http://schemas.microsoft.com/office/drawing/2014/main" id="{706527C5-B4A9-C1CC-7C12-9F85BBC84EED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5" name="Gelijkbenige driehoek 98">
                <a:extLst>
                  <a:ext uri="{FF2B5EF4-FFF2-40B4-BE49-F238E27FC236}">
                    <a16:creationId xmlns:a16="http://schemas.microsoft.com/office/drawing/2014/main" id="{13C7B5C3-A1A3-FC4E-F4D9-5C003796DDBE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6" name="ICOON_info">
              <a:extLst>
                <a:ext uri="{FF2B5EF4-FFF2-40B4-BE49-F238E27FC236}">
                  <a16:creationId xmlns:a16="http://schemas.microsoft.com/office/drawing/2014/main" id="{A5D0771E-1B43-1F87-9952-FE3F59820A07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7" name="Ovaal 94">
                <a:extLst>
                  <a:ext uri="{FF2B5EF4-FFF2-40B4-BE49-F238E27FC236}">
                    <a16:creationId xmlns:a16="http://schemas.microsoft.com/office/drawing/2014/main" id="{90577B87-F270-BAC8-4E81-EA82454978F8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2" name="Graphic 163" descr="Informatie">
                <a:extLst>
                  <a:ext uri="{FF2B5EF4-FFF2-40B4-BE49-F238E27FC236}">
                    <a16:creationId xmlns:a16="http://schemas.microsoft.com/office/drawing/2014/main" id="{B136ADB7-F261-C335-F40E-CC630357AA8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4" name="Footer Placeholder 6">
            <a:extLst>
              <a:ext uri="{FF2B5EF4-FFF2-40B4-BE49-F238E27FC236}">
                <a16:creationId xmlns:a16="http://schemas.microsoft.com/office/drawing/2014/main" id="{00CF5C4B-EC27-02F1-4811-4BA6C1E611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5" name="Slide Number Placeholder 7">
            <a:extLst>
              <a:ext uri="{FF2B5EF4-FFF2-40B4-BE49-F238E27FC236}">
                <a16:creationId xmlns:a16="http://schemas.microsoft.com/office/drawing/2014/main" id="{79EE7987-8549-7A8A-409D-FE97B3CEF05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6D612F-F4CE-B11D-3C94-FFE333C9E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18843407" name="image" descr="{&quot;templafy&quot;:{&quot;id&quot;:&quot;b5bb35fa-af36-41b8-bc52-ada34628013a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200" y="205200"/>
            <a:ext cx="3031200" cy="406232"/>
          </a:xfrm>
          <a:prstGeom prst="rect">
            <a:avLst/>
          </a:prstGeom>
        </p:spPr>
      </p:pic>
      <p:sp>
        <p:nvSpPr>
          <p:cNvPr id="75" name="image" descr="{&quot;templafy&quot;:{&quot;id&quot;:&quot;43f9b6a5-f3ed-4f48-b696-03ac672b690c&quot;}}" hidden="1" title="UserProfile.Divisions.UmcLogo">
            <a:extLst>
              <a:ext uri="{FF2B5EF4-FFF2-40B4-BE49-F238E27FC236}">
                <a16:creationId xmlns:a16="http://schemas.microsoft.com/office/drawing/2014/main" id="{A6335E5F-E837-F885-7D9C-C01D7C9506B9}"/>
              </a:ext>
            </a:extLst>
          </p:cNvPr>
          <p:cNvSpPr/>
          <p:nvPr userDrawn="1"/>
        </p:nvSpPr>
        <p:spPr>
          <a:xfrm>
            <a:off x="485009" y="6249600"/>
            <a:ext cx="2751391" cy="33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dirty="0"/>
              <a:t>{{</a:t>
            </a:r>
            <a:r>
              <a:rPr lang="nl-NL" sz="1100" dirty="0" err="1"/>
              <a:t>UserProfile</a:t>
            </a:r>
            <a:r>
              <a:rPr lang="nl-NL" sz="1100" dirty="0"/>
              <a:t>.</a:t>
            </a:r>
            <a:r>
              <a:rPr lang="nl-NL" sz="1100" noProof="0" dirty="0" err="1"/>
              <a:t>Divisions</a:t>
            </a:r>
            <a:r>
              <a:rPr lang="nl-NL" sz="1100" dirty="0"/>
              <a:t>.</a:t>
            </a:r>
            <a:r>
              <a:rPr lang="nl-NL" sz="1100" dirty="0" err="1"/>
              <a:t>logoWordWidth</a:t>
            </a:r>
            <a:r>
              <a:rPr lang="nl-NL" sz="1100" dirty="0"/>
              <a:t>}}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70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x Afbeelding + Tekst"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9B57559A-EDF5-2C30-117B-DF93EDDADEB0}"/>
              </a:ext>
            </a:extLst>
          </p:cNvPr>
          <p:cNvSpPr/>
          <p:nvPr userDrawn="1"/>
        </p:nvSpPr>
        <p:spPr>
          <a:xfrm>
            <a:off x="0" y="0"/>
            <a:ext cx="12192000" cy="70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1633696"/>
            <a:ext cx="35100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41600" y="1633696"/>
            <a:ext cx="35100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5" name="Tijdelijke aanduiding voor afbeelding 3">
            <a:extLst>
              <a:ext uri="{FF2B5EF4-FFF2-40B4-BE49-F238E27FC236}">
                <a16:creationId xmlns:a16="http://schemas.microsoft.com/office/drawing/2014/main" id="{42D79F47-884C-D62E-0D1A-2C8901BB79C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67652" y="1628800"/>
            <a:ext cx="35100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529DA638-163E-7217-11D3-5D3F6A0F27BB}"/>
              </a:ext>
            </a:extLst>
          </p:cNvPr>
          <p:cNvSpPr/>
          <p:nvPr userDrawn="1"/>
        </p:nvSpPr>
        <p:spPr>
          <a:xfrm>
            <a:off x="514350" y="3630400"/>
            <a:ext cx="3509999" cy="25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F5E5D96A-204B-C73C-430F-B0E71C272086}"/>
              </a:ext>
            </a:extLst>
          </p:cNvPr>
          <p:cNvSpPr/>
          <p:nvPr userDrawn="1"/>
        </p:nvSpPr>
        <p:spPr>
          <a:xfrm>
            <a:off x="4356887" y="3630400"/>
            <a:ext cx="3509999" cy="25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185A34C4-87D6-C6DD-A0F8-71E0CA7204B0}"/>
              </a:ext>
            </a:extLst>
          </p:cNvPr>
          <p:cNvSpPr/>
          <p:nvPr userDrawn="1"/>
        </p:nvSpPr>
        <p:spPr>
          <a:xfrm>
            <a:off x="8163997" y="3630400"/>
            <a:ext cx="3509999" cy="25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636AE4A1-EEC6-64B9-A813-0B94C89E0B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3822496"/>
            <a:ext cx="3103200" cy="3060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 dirty="0"/>
              <a:t>Plaats hier een titel</a:t>
            </a:r>
            <a:endParaRPr lang="nl-NL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A396BF5-D141-25FF-8760-652942B9D3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4398496"/>
            <a:ext cx="31032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nl-NL"/>
          </a:p>
        </p:txBody>
      </p:sp>
      <p:sp>
        <p:nvSpPr>
          <p:cNvPr id="15" name="Tijdelijke aanduiding voor tekst 11">
            <a:extLst>
              <a:ext uri="{FF2B5EF4-FFF2-40B4-BE49-F238E27FC236}">
                <a16:creationId xmlns:a16="http://schemas.microsoft.com/office/drawing/2014/main" id="{23D604D0-8595-316C-326E-3E0F2C6A94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44400" y="3822496"/>
            <a:ext cx="3103200" cy="3060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16" name="Tijdelijke aanduiding voor tekst 13">
            <a:extLst>
              <a:ext uri="{FF2B5EF4-FFF2-40B4-BE49-F238E27FC236}">
                <a16:creationId xmlns:a16="http://schemas.microsoft.com/office/drawing/2014/main" id="{ADBC6F63-9A73-A246-6AA1-F89A7A4721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44400" y="4398496"/>
            <a:ext cx="31032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nl-NL"/>
          </a:p>
        </p:txBody>
      </p:sp>
      <p:sp>
        <p:nvSpPr>
          <p:cNvPr id="17" name="Tijdelijke aanduiding voor tekst 11">
            <a:extLst>
              <a:ext uri="{FF2B5EF4-FFF2-40B4-BE49-F238E27FC236}">
                <a16:creationId xmlns:a16="http://schemas.microsoft.com/office/drawing/2014/main" id="{8565B002-5AC0-9E1D-F852-3FD4A22E83A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70000" y="3822496"/>
            <a:ext cx="3103200" cy="3060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18" name="Tijdelijke aanduiding voor tekst 13">
            <a:extLst>
              <a:ext uri="{FF2B5EF4-FFF2-40B4-BE49-F238E27FC236}">
                <a16:creationId xmlns:a16="http://schemas.microsoft.com/office/drawing/2014/main" id="{EBA246F8-4DBB-72D5-4E8A-3A3171D3918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0000" y="4398496"/>
            <a:ext cx="31032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nl-NL"/>
          </a:p>
        </p:txBody>
      </p:sp>
      <p:grpSp>
        <p:nvGrpSpPr>
          <p:cNvPr id="7" name="INSTRUCTIE">
            <a:extLst>
              <a:ext uri="{FF2B5EF4-FFF2-40B4-BE49-F238E27FC236}">
                <a16:creationId xmlns:a16="http://schemas.microsoft.com/office/drawing/2014/main" id="{67F9E95D-605F-8CB9-BBAB-0CAC34572425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1" name="Rechthoek 13">
              <a:extLst>
                <a:ext uri="{FF2B5EF4-FFF2-40B4-BE49-F238E27FC236}">
                  <a16:creationId xmlns:a16="http://schemas.microsoft.com/office/drawing/2014/main" id="{CA0D1CFA-6CF0-62C0-D5E4-8A4857572150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13" name="Ovaal 14">
              <a:extLst>
                <a:ext uri="{FF2B5EF4-FFF2-40B4-BE49-F238E27FC236}">
                  <a16:creationId xmlns:a16="http://schemas.microsoft.com/office/drawing/2014/main" id="{744BE07A-F9CF-3825-A465-1A9F0A1CFB0E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9" name="Rechthoek 15">
              <a:extLst>
                <a:ext uri="{FF2B5EF4-FFF2-40B4-BE49-F238E27FC236}">
                  <a16:creationId xmlns:a16="http://schemas.microsoft.com/office/drawing/2014/main" id="{39F2A92F-26F3-AE39-5E7F-CEEFB2D11B03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16">
              <a:extLst>
                <a:ext uri="{FF2B5EF4-FFF2-40B4-BE49-F238E27FC236}">
                  <a16:creationId xmlns:a16="http://schemas.microsoft.com/office/drawing/2014/main" id="{6404153B-AAB3-8FB5-7083-8B1A20550AEC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21" name="Rechthoek 17">
              <a:extLst>
                <a:ext uri="{FF2B5EF4-FFF2-40B4-BE49-F238E27FC236}">
                  <a16:creationId xmlns:a16="http://schemas.microsoft.com/office/drawing/2014/main" id="{965CC542-4DC2-3CB9-3E67-2D8398EA8385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22" name="Rechthoek 18">
              <a:extLst>
                <a:ext uri="{FF2B5EF4-FFF2-40B4-BE49-F238E27FC236}">
                  <a16:creationId xmlns:a16="http://schemas.microsoft.com/office/drawing/2014/main" id="{8FA695C4-EF31-8970-5696-4E4133DE59CD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23" name="Ovaal 19">
              <a:extLst>
                <a:ext uri="{FF2B5EF4-FFF2-40B4-BE49-F238E27FC236}">
                  <a16:creationId xmlns:a16="http://schemas.microsoft.com/office/drawing/2014/main" id="{7E861D77-27F6-054C-6C59-95F382DEA8A3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24" name="Rechthoek 20">
              <a:extLst>
                <a:ext uri="{FF2B5EF4-FFF2-40B4-BE49-F238E27FC236}">
                  <a16:creationId xmlns:a16="http://schemas.microsoft.com/office/drawing/2014/main" id="{26E15522-F3FA-E775-4FBC-46E1D88F7052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25" name="Ovaal 21">
              <a:extLst>
                <a:ext uri="{FF2B5EF4-FFF2-40B4-BE49-F238E27FC236}">
                  <a16:creationId xmlns:a16="http://schemas.microsoft.com/office/drawing/2014/main" id="{FF2D5939-075E-FFEE-398F-15D62C896BAD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26" name="Rechthoek 22">
              <a:extLst>
                <a:ext uri="{FF2B5EF4-FFF2-40B4-BE49-F238E27FC236}">
                  <a16:creationId xmlns:a16="http://schemas.microsoft.com/office/drawing/2014/main" id="{A7175147-D239-DE88-A447-5AB3AF164933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27" name="Ovaal 23">
              <a:extLst>
                <a:ext uri="{FF2B5EF4-FFF2-40B4-BE49-F238E27FC236}">
                  <a16:creationId xmlns:a16="http://schemas.microsoft.com/office/drawing/2014/main" id="{C7D8B0F1-D5EB-28E1-1BD3-4929F47BD646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28" name="Rechthoek 24">
              <a:extLst>
                <a:ext uri="{FF2B5EF4-FFF2-40B4-BE49-F238E27FC236}">
                  <a16:creationId xmlns:a16="http://schemas.microsoft.com/office/drawing/2014/main" id="{3B72A87E-FCEF-4244-0F31-CA1343ED958F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29" name="Ovaal 25">
              <a:extLst>
                <a:ext uri="{FF2B5EF4-FFF2-40B4-BE49-F238E27FC236}">
                  <a16:creationId xmlns:a16="http://schemas.microsoft.com/office/drawing/2014/main" id="{6FB8EB20-B30F-9AD1-A33D-A717DA6D60D3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30" name="Rechthoek 26">
              <a:extLst>
                <a:ext uri="{FF2B5EF4-FFF2-40B4-BE49-F238E27FC236}">
                  <a16:creationId xmlns:a16="http://schemas.microsoft.com/office/drawing/2014/main" id="{2A025738-965D-0CFD-96FA-CDC4B23197E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Ovaal 27">
              <a:extLst>
                <a:ext uri="{FF2B5EF4-FFF2-40B4-BE49-F238E27FC236}">
                  <a16:creationId xmlns:a16="http://schemas.microsoft.com/office/drawing/2014/main" id="{44CB5C93-BCE0-4C65-7A5C-6284F50F15B4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32" name="Rechthoek 28">
              <a:extLst>
                <a:ext uri="{FF2B5EF4-FFF2-40B4-BE49-F238E27FC236}">
                  <a16:creationId xmlns:a16="http://schemas.microsoft.com/office/drawing/2014/main" id="{93ED0048-A27C-D7F4-2E5A-AA06C2C4070D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Ovaal 29">
              <a:extLst>
                <a:ext uri="{FF2B5EF4-FFF2-40B4-BE49-F238E27FC236}">
                  <a16:creationId xmlns:a16="http://schemas.microsoft.com/office/drawing/2014/main" id="{CD46853F-53A2-7FB1-108B-ADC3E54A6519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34" name="Rechthoek 30">
              <a:extLst>
                <a:ext uri="{FF2B5EF4-FFF2-40B4-BE49-F238E27FC236}">
                  <a16:creationId xmlns:a16="http://schemas.microsoft.com/office/drawing/2014/main" id="{6104D2F1-0FB8-B475-7F2E-9E08B4AF5E0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Ovaal 31">
              <a:extLst>
                <a:ext uri="{FF2B5EF4-FFF2-40B4-BE49-F238E27FC236}">
                  <a16:creationId xmlns:a16="http://schemas.microsoft.com/office/drawing/2014/main" id="{3AE72775-8979-0F00-2F09-CE95D74D1876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36" name="Rechthoek 32">
              <a:extLst>
                <a:ext uri="{FF2B5EF4-FFF2-40B4-BE49-F238E27FC236}">
                  <a16:creationId xmlns:a16="http://schemas.microsoft.com/office/drawing/2014/main" id="{7E0D71F2-2DA6-7178-6551-C40A199AD69A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37" name="Rechthoek 33">
              <a:extLst>
                <a:ext uri="{FF2B5EF4-FFF2-40B4-BE49-F238E27FC236}">
                  <a16:creationId xmlns:a16="http://schemas.microsoft.com/office/drawing/2014/main" id="{35986C89-6DE2-2279-6DEC-51070DE904D7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38" name="ICOON_info">
              <a:extLst>
                <a:ext uri="{FF2B5EF4-FFF2-40B4-BE49-F238E27FC236}">
                  <a16:creationId xmlns:a16="http://schemas.microsoft.com/office/drawing/2014/main" id="{A89266D9-AE7B-E41C-8A0C-815AFD231503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80" name="Ovaal 79">
                <a:extLst>
                  <a:ext uri="{FF2B5EF4-FFF2-40B4-BE49-F238E27FC236}">
                    <a16:creationId xmlns:a16="http://schemas.microsoft.com/office/drawing/2014/main" id="{F178E3D8-AD3E-CAE1-D004-9704F83E1A0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1" name="Graphic 163" descr="Informatie">
                <a:extLst>
                  <a:ext uri="{FF2B5EF4-FFF2-40B4-BE49-F238E27FC236}">
                    <a16:creationId xmlns:a16="http://schemas.microsoft.com/office/drawing/2014/main" id="{C25096F0-4E1F-CC5A-E2F8-0A40EB85EA5D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9" name="VOORBEELD">
              <a:extLst>
                <a:ext uri="{FF2B5EF4-FFF2-40B4-BE49-F238E27FC236}">
                  <a16:creationId xmlns:a16="http://schemas.microsoft.com/office/drawing/2014/main" id="{5E53DAD4-5C77-2EA4-7888-3A9AE3771831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0" name="Rechthoek 39">
                <a:extLst>
                  <a:ext uri="{FF2B5EF4-FFF2-40B4-BE49-F238E27FC236}">
                    <a16:creationId xmlns:a16="http://schemas.microsoft.com/office/drawing/2014/main" id="{BCE8D066-8F04-100D-4E3A-C042F31FF383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422A664B-97A0-61DF-AB75-60FF6BE0BA3F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2" name="Groep 41">
                <a:extLst>
                  <a:ext uri="{FF2B5EF4-FFF2-40B4-BE49-F238E27FC236}">
                    <a16:creationId xmlns:a16="http://schemas.microsoft.com/office/drawing/2014/main" id="{8AB3C92F-46FE-6F5F-684D-5A24CEA6FD68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3" name="Groep 72">
                  <a:extLst>
                    <a:ext uri="{FF2B5EF4-FFF2-40B4-BE49-F238E27FC236}">
                      <a16:creationId xmlns:a16="http://schemas.microsoft.com/office/drawing/2014/main" id="{CE1C39B4-16A2-1341-A17B-047F670C420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1FBC8C73-4548-159E-C39E-E88D288F68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6C2FA143-2DCC-3A35-7A92-A7C29BE5F58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82F55BA8-6ABC-E60A-A984-7F092CC557D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23FFEDBB-260B-4887-83F1-D27CC820667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D806B06B-A903-44BB-D4B3-4A32CA1D94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4" name="Pijl: rechts 73">
                  <a:extLst>
                    <a:ext uri="{FF2B5EF4-FFF2-40B4-BE49-F238E27FC236}">
                      <a16:creationId xmlns:a16="http://schemas.microsoft.com/office/drawing/2014/main" id="{E9EC547F-386B-D8DA-0B9E-D0FA0BB84B4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ABDB14C0-8343-A77D-4CC3-88C619426EE4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6918B894-7224-63AB-C3F5-7CBDE138290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E995782D-89EB-65F3-5052-5B8242DD653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87242487-89C2-A645-C9D1-A17973F7839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A91EE193-60B0-9CA3-0AAC-6B0A6AEA85C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4ED4A084-358D-0EB6-548D-A66399722B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76AB5CCE-8623-4267-7F5E-558F27C192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7" name="Pijl: rechts 66">
                  <a:extLst>
                    <a:ext uri="{FF2B5EF4-FFF2-40B4-BE49-F238E27FC236}">
                      <a16:creationId xmlns:a16="http://schemas.microsoft.com/office/drawing/2014/main" id="{76D60574-4C7F-41E4-2FB8-2E11CF721A3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4" name="Rechte verbindingslijn 43">
                <a:extLst>
                  <a:ext uri="{FF2B5EF4-FFF2-40B4-BE49-F238E27FC236}">
                    <a16:creationId xmlns:a16="http://schemas.microsoft.com/office/drawing/2014/main" id="{7E785D49-7DFF-5198-0583-91F55B1DEF4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5" name="Rechte verbindingslijn 44">
                <a:extLst>
                  <a:ext uri="{FF2B5EF4-FFF2-40B4-BE49-F238E27FC236}">
                    <a16:creationId xmlns:a16="http://schemas.microsoft.com/office/drawing/2014/main" id="{529A88F3-DD66-668C-310A-E577608DAC6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6" name="Rechthoek 45">
                <a:extLst>
                  <a:ext uri="{FF2B5EF4-FFF2-40B4-BE49-F238E27FC236}">
                    <a16:creationId xmlns:a16="http://schemas.microsoft.com/office/drawing/2014/main" id="{3CE3B7D1-718E-2F06-A6FF-9ADC4929E93D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0F5E7F1E-3ABE-1388-9DF7-E5446F1082DA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48" name="Groep 47">
                <a:extLst>
                  <a:ext uri="{FF2B5EF4-FFF2-40B4-BE49-F238E27FC236}">
                    <a16:creationId xmlns:a16="http://schemas.microsoft.com/office/drawing/2014/main" id="{6F04BB5C-B516-F05E-0CFA-9C1C96AB6B55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8" name="Rechthoek 57">
                  <a:extLst>
                    <a:ext uri="{FF2B5EF4-FFF2-40B4-BE49-F238E27FC236}">
                      <a16:creationId xmlns:a16="http://schemas.microsoft.com/office/drawing/2014/main" id="{36216287-D3B2-7FF1-28AF-8AE0EEC49674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9" name="Groep 58">
                  <a:extLst>
                    <a:ext uri="{FF2B5EF4-FFF2-40B4-BE49-F238E27FC236}">
                      <a16:creationId xmlns:a16="http://schemas.microsoft.com/office/drawing/2014/main" id="{6AA9E831-FEBF-12F1-14FE-A170D43CD52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1" name="Rechte verbindingslijn 60">
                    <a:extLst>
                      <a:ext uri="{FF2B5EF4-FFF2-40B4-BE49-F238E27FC236}">
                        <a16:creationId xmlns:a16="http://schemas.microsoft.com/office/drawing/2014/main" id="{6CCB9CE2-4781-E2A4-E3F8-B6E7C89759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95C4BA1F-5D29-EF51-8A20-862AADCD8D0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3" name="Rechte verbindingslijn 62">
                    <a:extLst>
                      <a:ext uri="{FF2B5EF4-FFF2-40B4-BE49-F238E27FC236}">
                        <a16:creationId xmlns:a16="http://schemas.microsoft.com/office/drawing/2014/main" id="{FE163F39-E94C-1A62-DB8A-2D5BBC96FDA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46C6D6D1-4B24-DE2E-CE69-D26323C0A1D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F293E00A-3A61-ED28-4BAA-2D213C237C3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0" name="Pijl: rechts 59">
                  <a:extLst>
                    <a:ext uri="{FF2B5EF4-FFF2-40B4-BE49-F238E27FC236}">
                      <a16:creationId xmlns:a16="http://schemas.microsoft.com/office/drawing/2014/main" id="{C5546DB6-CF9F-BEDD-F6F0-BE43CA27C07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9" name="Groep 48">
                <a:extLst>
                  <a:ext uri="{FF2B5EF4-FFF2-40B4-BE49-F238E27FC236}">
                    <a16:creationId xmlns:a16="http://schemas.microsoft.com/office/drawing/2014/main" id="{3B447814-B6D8-2340-E02A-8B6BDD8DEC98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0" name="Rechthoek 49">
                  <a:extLst>
                    <a:ext uri="{FF2B5EF4-FFF2-40B4-BE49-F238E27FC236}">
                      <a16:creationId xmlns:a16="http://schemas.microsoft.com/office/drawing/2014/main" id="{E514EE5F-5286-5E0C-3F11-306C22FA2EE0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1" name="Groep 50">
                  <a:extLst>
                    <a:ext uri="{FF2B5EF4-FFF2-40B4-BE49-F238E27FC236}">
                      <a16:creationId xmlns:a16="http://schemas.microsoft.com/office/drawing/2014/main" id="{1E710F97-C67E-EB1C-26B1-0A1FB9761C7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3" name="Rechte verbindingslijn 52">
                    <a:extLst>
                      <a:ext uri="{FF2B5EF4-FFF2-40B4-BE49-F238E27FC236}">
                        <a16:creationId xmlns:a16="http://schemas.microsoft.com/office/drawing/2014/main" id="{62B9A55D-7DA6-7182-8122-33EBD60C4F3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53">
                    <a:extLst>
                      <a:ext uri="{FF2B5EF4-FFF2-40B4-BE49-F238E27FC236}">
                        <a16:creationId xmlns:a16="http://schemas.microsoft.com/office/drawing/2014/main" id="{94F9068C-6606-3095-4C2D-81AA298E9D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54">
                    <a:extLst>
                      <a:ext uri="{FF2B5EF4-FFF2-40B4-BE49-F238E27FC236}">
                        <a16:creationId xmlns:a16="http://schemas.microsoft.com/office/drawing/2014/main" id="{998D5EF6-BC23-A223-4D4D-07E5B202118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4B6FA7FC-2BBC-303D-46FD-49F2AB60F0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CA8E148D-8717-DC8E-9898-F3C047AFA7C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2" name="Pijl: rechts 51">
                  <a:extLst>
                    <a:ext uri="{FF2B5EF4-FFF2-40B4-BE49-F238E27FC236}">
                      <a16:creationId xmlns:a16="http://schemas.microsoft.com/office/drawing/2014/main" id="{2FC29DED-E63C-DFFE-85B5-C40E676CC53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82" name="INSTRUCTIE">
            <a:extLst>
              <a:ext uri="{FF2B5EF4-FFF2-40B4-BE49-F238E27FC236}">
                <a16:creationId xmlns:a16="http://schemas.microsoft.com/office/drawing/2014/main" id="{CB228259-7B89-B146-60DC-B6E4334089E7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19606285-3B85-30EA-3684-6D8316F135FD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A49D5815-2856-87F6-E216-CDB27942C8C8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92" name="Ovaal 84">
              <a:extLst>
                <a:ext uri="{FF2B5EF4-FFF2-40B4-BE49-F238E27FC236}">
                  <a16:creationId xmlns:a16="http://schemas.microsoft.com/office/drawing/2014/main" id="{2D843BE6-AA93-8569-AD3C-74920BB9D86C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93" name="Rechthoek 85">
              <a:extLst>
                <a:ext uri="{FF2B5EF4-FFF2-40B4-BE49-F238E27FC236}">
                  <a16:creationId xmlns:a16="http://schemas.microsoft.com/office/drawing/2014/main" id="{3E15EBE9-9709-65FC-E517-36EEF5D5C2A3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94" name="Groep 86">
              <a:extLst>
                <a:ext uri="{FF2B5EF4-FFF2-40B4-BE49-F238E27FC236}">
                  <a16:creationId xmlns:a16="http://schemas.microsoft.com/office/drawing/2014/main" id="{7DD7C228-DBE2-C578-0335-6459AE2ABF2A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23" name="Rechthoek 115">
                <a:extLst>
                  <a:ext uri="{FF2B5EF4-FFF2-40B4-BE49-F238E27FC236}">
                    <a16:creationId xmlns:a16="http://schemas.microsoft.com/office/drawing/2014/main" id="{7B79482D-B196-7ADB-8314-EEA07D19E40E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4" name="Ovaal 116">
                <a:extLst>
                  <a:ext uri="{FF2B5EF4-FFF2-40B4-BE49-F238E27FC236}">
                    <a16:creationId xmlns:a16="http://schemas.microsoft.com/office/drawing/2014/main" id="{BB740EC9-43E6-FD87-9967-5D12CDB3B9D8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5" name="Vrije vorm: vorm 117">
                <a:extLst>
                  <a:ext uri="{FF2B5EF4-FFF2-40B4-BE49-F238E27FC236}">
                    <a16:creationId xmlns:a16="http://schemas.microsoft.com/office/drawing/2014/main" id="{2F1ECF77-9E15-CDA5-34F0-66B57924733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6" name="Rechthoek: afgeronde hoeken 118">
                <a:extLst>
                  <a:ext uri="{FF2B5EF4-FFF2-40B4-BE49-F238E27FC236}">
                    <a16:creationId xmlns:a16="http://schemas.microsoft.com/office/drawing/2014/main" id="{8291D2F3-5DD9-FE6D-B10E-915A05319652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27" name="Rechte verbindingslijn 119">
                <a:extLst>
                  <a:ext uri="{FF2B5EF4-FFF2-40B4-BE49-F238E27FC236}">
                    <a16:creationId xmlns:a16="http://schemas.microsoft.com/office/drawing/2014/main" id="{DD436336-D869-0138-BEE4-855079F8547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8" name="Rechte verbindingslijn 120">
                <a:extLst>
                  <a:ext uri="{FF2B5EF4-FFF2-40B4-BE49-F238E27FC236}">
                    <a16:creationId xmlns:a16="http://schemas.microsoft.com/office/drawing/2014/main" id="{573E2BFB-AFFE-8011-C75F-65A87E78E1C0}"/>
                  </a:ext>
                </a:extLst>
              </p:cNvPr>
              <p:cNvCxnSpPr>
                <a:cxnSpLocks/>
                <a:stCxn id="22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95" name="Ovaal 87">
              <a:extLst>
                <a:ext uri="{FF2B5EF4-FFF2-40B4-BE49-F238E27FC236}">
                  <a16:creationId xmlns:a16="http://schemas.microsoft.com/office/drawing/2014/main" id="{7677B3EF-67E2-E376-95E8-30F02D82FCF9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96" name="Rechthoek 88">
              <a:extLst>
                <a:ext uri="{FF2B5EF4-FFF2-40B4-BE49-F238E27FC236}">
                  <a16:creationId xmlns:a16="http://schemas.microsoft.com/office/drawing/2014/main" id="{D1D1DC73-2777-C84A-5AE5-789C41DDC068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97" name="Groep 89">
              <a:extLst>
                <a:ext uri="{FF2B5EF4-FFF2-40B4-BE49-F238E27FC236}">
                  <a16:creationId xmlns:a16="http://schemas.microsoft.com/office/drawing/2014/main" id="{9D6915B4-A005-BE3D-8D16-D7C124686715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20" name="Rechthoek 112">
                <a:extLst>
                  <a:ext uri="{FF2B5EF4-FFF2-40B4-BE49-F238E27FC236}">
                    <a16:creationId xmlns:a16="http://schemas.microsoft.com/office/drawing/2014/main" id="{02CE5704-2D92-4D13-EEB9-4A3386329F6C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21" name="Rechte verbindingslijn 113">
                <a:extLst>
                  <a:ext uri="{FF2B5EF4-FFF2-40B4-BE49-F238E27FC236}">
                    <a16:creationId xmlns:a16="http://schemas.microsoft.com/office/drawing/2014/main" id="{90231AED-5162-CA6D-275A-4180D84E394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22" name="Gelijkbenige driehoek 114">
                <a:extLst>
                  <a:ext uri="{FF2B5EF4-FFF2-40B4-BE49-F238E27FC236}">
                    <a16:creationId xmlns:a16="http://schemas.microsoft.com/office/drawing/2014/main" id="{C442957F-D40D-56E8-EA70-CD4E7C3FE67C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8" name="Ovaal 90">
              <a:extLst>
                <a:ext uri="{FF2B5EF4-FFF2-40B4-BE49-F238E27FC236}">
                  <a16:creationId xmlns:a16="http://schemas.microsoft.com/office/drawing/2014/main" id="{2A114D1F-1313-738E-2D67-1905928BB6EE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99" name="Rechthoek 91">
              <a:extLst>
                <a:ext uri="{FF2B5EF4-FFF2-40B4-BE49-F238E27FC236}">
                  <a16:creationId xmlns:a16="http://schemas.microsoft.com/office/drawing/2014/main" id="{E375E819-10D2-BF2F-7836-ABC964F852D3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200" name="Groep 92">
              <a:extLst>
                <a:ext uri="{FF2B5EF4-FFF2-40B4-BE49-F238E27FC236}">
                  <a16:creationId xmlns:a16="http://schemas.microsoft.com/office/drawing/2014/main" id="{8138EDBC-07A2-53D8-66C0-C268D6372498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204" name="Groep 96">
                <a:extLst>
                  <a:ext uri="{FF2B5EF4-FFF2-40B4-BE49-F238E27FC236}">
                    <a16:creationId xmlns:a16="http://schemas.microsoft.com/office/drawing/2014/main" id="{A7898599-5EBD-6CD5-7955-7098431B98F6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207" name="Groep 99">
                  <a:extLst>
                    <a:ext uri="{FF2B5EF4-FFF2-40B4-BE49-F238E27FC236}">
                      <a16:creationId xmlns:a16="http://schemas.microsoft.com/office/drawing/2014/main" id="{DB89163C-3091-E285-11E5-1E612EA29BA1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14" name="Groep 106">
                    <a:extLst>
                      <a:ext uri="{FF2B5EF4-FFF2-40B4-BE49-F238E27FC236}">
                        <a16:creationId xmlns:a16="http://schemas.microsoft.com/office/drawing/2014/main" id="{924FFB00-0571-F88A-B381-AECBA08D3CB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17" name="Rechthoek 109">
                      <a:extLst>
                        <a:ext uri="{FF2B5EF4-FFF2-40B4-BE49-F238E27FC236}">
                          <a16:creationId xmlns:a16="http://schemas.microsoft.com/office/drawing/2014/main" id="{14E7F829-AFCA-C3E5-728B-CCDEDD3E738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8" name="Rechthoek 110">
                      <a:extLst>
                        <a:ext uri="{FF2B5EF4-FFF2-40B4-BE49-F238E27FC236}">
                          <a16:creationId xmlns:a16="http://schemas.microsoft.com/office/drawing/2014/main" id="{2DCA0CAA-EFA0-D06B-148A-54962F0082B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9" name="Ovaal 111">
                      <a:extLst>
                        <a:ext uri="{FF2B5EF4-FFF2-40B4-BE49-F238E27FC236}">
                          <a16:creationId xmlns:a16="http://schemas.microsoft.com/office/drawing/2014/main" id="{084AF648-C09A-99C7-CA8D-D416A765CE1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15" name="Afbeelding 107">
                    <a:extLst>
                      <a:ext uri="{FF2B5EF4-FFF2-40B4-BE49-F238E27FC236}">
                        <a16:creationId xmlns:a16="http://schemas.microsoft.com/office/drawing/2014/main" id="{FDF52B61-0A25-D233-E47F-DA5CE60221F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16" name="Afbeelding 108">
                    <a:extLst>
                      <a:ext uri="{FF2B5EF4-FFF2-40B4-BE49-F238E27FC236}">
                        <a16:creationId xmlns:a16="http://schemas.microsoft.com/office/drawing/2014/main" id="{8FBD99CF-014A-FF1C-156A-C87164E0995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8" name="Groep 100">
                  <a:extLst>
                    <a:ext uri="{FF2B5EF4-FFF2-40B4-BE49-F238E27FC236}">
                      <a16:creationId xmlns:a16="http://schemas.microsoft.com/office/drawing/2014/main" id="{218700CA-8A31-9C54-8641-3F7809E7E79D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12" name="Rechthoek 104">
                    <a:extLst>
                      <a:ext uri="{FF2B5EF4-FFF2-40B4-BE49-F238E27FC236}">
                        <a16:creationId xmlns:a16="http://schemas.microsoft.com/office/drawing/2014/main" id="{74DABD68-AA75-3EC4-11C0-53BF7B348FC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13" name="Rechthoek 105">
                    <a:extLst>
                      <a:ext uri="{FF2B5EF4-FFF2-40B4-BE49-F238E27FC236}">
                        <a16:creationId xmlns:a16="http://schemas.microsoft.com/office/drawing/2014/main" id="{EA475708-5604-061D-BAA1-7BF05235DC3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209" name="Groep 101">
                  <a:extLst>
                    <a:ext uri="{FF2B5EF4-FFF2-40B4-BE49-F238E27FC236}">
                      <a16:creationId xmlns:a16="http://schemas.microsoft.com/office/drawing/2014/main" id="{A506A34B-1E4D-673F-AF6A-97349EBB66C9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10" name="Rechthoek 102">
                    <a:extLst>
                      <a:ext uri="{FF2B5EF4-FFF2-40B4-BE49-F238E27FC236}">
                        <a16:creationId xmlns:a16="http://schemas.microsoft.com/office/drawing/2014/main" id="{3F337865-FBB6-0DDF-0FF8-BF159BD82B3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11" name="Rechthoek 103">
                    <a:extLst>
                      <a:ext uri="{FF2B5EF4-FFF2-40B4-BE49-F238E27FC236}">
                        <a16:creationId xmlns:a16="http://schemas.microsoft.com/office/drawing/2014/main" id="{6CDE4294-7E7D-4806-C80D-E97317C6A19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05" name="Rechthoek 97">
                <a:extLst>
                  <a:ext uri="{FF2B5EF4-FFF2-40B4-BE49-F238E27FC236}">
                    <a16:creationId xmlns:a16="http://schemas.microsoft.com/office/drawing/2014/main" id="{1DE8F76E-2954-ACDD-AE43-DA04D160D44B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206" name="Gelijkbenige driehoek 98">
                <a:extLst>
                  <a:ext uri="{FF2B5EF4-FFF2-40B4-BE49-F238E27FC236}">
                    <a16:creationId xmlns:a16="http://schemas.microsoft.com/office/drawing/2014/main" id="{C6078D7B-7F5F-FE50-4A8D-8695CF1B7A14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1" name="ICOON_info">
              <a:extLst>
                <a:ext uri="{FF2B5EF4-FFF2-40B4-BE49-F238E27FC236}">
                  <a16:creationId xmlns:a16="http://schemas.microsoft.com/office/drawing/2014/main" id="{05886842-542B-5F5F-A1A4-0A512BE48BED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202" name="Ovaal 94">
                <a:extLst>
                  <a:ext uri="{FF2B5EF4-FFF2-40B4-BE49-F238E27FC236}">
                    <a16:creationId xmlns:a16="http://schemas.microsoft.com/office/drawing/2014/main" id="{4FB7824F-B645-34A1-7414-983BA916525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3" name="Graphic 163" descr="Informatie">
                <a:extLst>
                  <a:ext uri="{FF2B5EF4-FFF2-40B4-BE49-F238E27FC236}">
                    <a16:creationId xmlns:a16="http://schemas.microsoft.com/office/drawing/2014/main" id="{C3EB513E-C4F4-5588-C405-E2B9F3CDACA3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25" name="Footer Placeholder 6">
            <a:extLst>
              <a:ext uri="{FF2B5EF4-FFF2-40B4-BE49-F238E27FC236}">
                <a16:creationId xmlns:a16="http://schemas.microsoft.com/office/drawing/2014/main" id="{0F526840-164E-433E-35A2-FA3FD44F2C4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26" name="Slide Number Placeholder 7">
            <a:extLst>
              <a:ext uri="{FF2B5EF4-FFF2-40B4-BE49-F238E27FC236}">
                <a16:creationId xmlns:a16="http://schemas.microsoft.com/office/drawing/2014/main" id="{9A2D5C18-8E00-5591-9FF9-20756FCF036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ED608-291C-5921-FD6B-239272C10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853742953" name="image" descr="{&quot;templafy&quot;:{&quot;id&quot;:&quot;42170dd1-c7f3-47cb-8cfd-5aa356ad7bc1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200" y="205200"/>
            <a:ext cx="3169753" cy="424800"/>
          </a:xfrm>
          <a:prstGeom prst="rect">
            <a:avLst/>
          </a:prstGeom>
        </p:spPr>
      </p:pic>
      <p:sp>
        <p:nvSpPr>
          <p:cNvPr id="86" name="image" descr="{&quot;templafy&quot;:{&quot;id&quot;:&quot;906f4abc-7e2c-4de6-8a19-88138e75ece0&quot;}}" hidden="1" title="UserProfile.Divisions.UmcLogo">
            <a:extLst>
              <a:ext uri="{FF2B5EF4-FFF2-40B4-BE49-F238E27FC236}">
                <a16:creationId xmlns:a16="http://schemas.microsoft.com/office/drawing/2014/main" id="{40B25095-84D8-8DC6-B0AB-19C673EF59A1}"/>
              </a:ext>
            </a:extLst>
          </p:cNvPr>
          <p:cNvSpPr/>
          <p:nvPr userDrawn="1"/>
        </p:nvSpPr>
        <p:spPr>
          <a:xfrm>
            <a:off x="485009" y="6249600"/>
            <a:ext cx="2751391" cy="33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dirty="0"/>
              <a:t>{{</a:t>
            </a:r>
            <a:r>
              <a:rPr lang="nl-NL" sz="1100" dirty="0" err="1"/>
              <a:t>UserProfile</a:t>
            </a:r>
            <a:r>
              <a:rPr lang="nl-NL" sz="1100" dirty="0"/>
              <a:t>.</a:t>
            </a:r>
            <a:r>
              <a:rPr lang="nl-NL" sz="1100" noProof="0" dirty="0" err="1"/>
              <a:t>Divisions</a:t>
            </a:r>
            <a:r>
              <a:rPr lang="nl-NL" sz="1100" dirty="0"/>
              <a:t>.</a:t>
            </a:r>
            <a:r>
              <a:rPr lang="nl-NL" sz="1100" dirty="0" err="1"/>
              <a:t>logoWordWidth</a:t>
            </a:r>
            <a:r>
              <a:rPr lang="nl-NL" sz="1100" dirty="0"/>
              <a:t>}}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7520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emaslide + 4 Afbeelding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hoek 30">
            <a:extLst>
              <a:ext uri="{FF2B5EF4-FFF2-40B4-BE49-F238E27FC236}">
                <a16:creationId xmlns:a16="http://schemas.microsoft.com/office/drawing/2014/main" id="{22EE50ED-A0C2-0985-35FB-D865625A0EB0}"/>
              </a:ext>
            </a:extLst>
          </p:cNvPr>
          <p:cNvSpPr/>
          <p:nvPr userDrawn="1"/>
        </p:nvSpPr>
        <p:spPr>
          <a:xfrm>
            <a:off x="6244746" y="1628800"/>
            <a:ext cx="2559600" cy="45324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529DA638-163E-7217-11D3-5D3F6A0F27BB}"/>
              </a:ext>
            </a:extLst>
          </p:cNvPr>
          <p:cNvSpPr/>
          <p:nvPr userDrawn="1"/>
        </p:nvSpPr>
        <p:spPr>
          <a:xfrm>
            <a:off x="514350" y="1628800"/>
            <a:ext cx="2559600" cy="45324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F2EAB08E-9961-7D2D-7900-6159E3607274}"/>
              </a:ext>
            </a:extLst>
          </p:cNvPr>
          <p:cNvSpPr/>
          <p:nvPr userDrawn="1"/>
        </p:nvSpPr>
        <p:spPr>
          <a:xfrm>
            <a:off x="9114396" y="1636924"/>
            <a:ext cx="2559600" cy="45324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5E0CCB83-33F4-632D-54F5-132AAF7EED8D}"/>
              </a:ext>
            </a:extLst>
          </p:cNvPr>
          <p:cNvSpPr/>
          <p:nvPr userDrawn="1"/>
        </p:nvSpPr>
        <p:spPr>
          <a:xfrm>
            <a:off x="3379950" y="1628800"/>
            <a:ext cx="2559600" cy="45324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1633696"/>
            <a:ext cx="25596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384000" y="1633696"/>
            <a:ext cx="25596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sp>
        <p:nvSpPr>
          <p:cNvPr id="5" name="Tijdelijke aanduiding voor afbeelding 3">
            <a:extLst>
              <a:ext uri="{FF2B5EF4-FFF2-40B4-BE49-F238E27FC236}">
                <a16:creationId xmlns:a16="http://schemas.microsoft.com/office/drawing/2014/main" id="{42D79F47-884C-D62E-0D1A-2C8901BB79C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49600" y="1628800"/>
            <a:ext cx="25596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636AE4A1-EEC6-64B9-A813-0B94C89E0B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3822496"/>
            <a:ext cx="21492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A396BF5-D141-25FF-8760-652942B9D3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000" y="4726096"/>
            <a:ext cx="2149200" cy="125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3"/>
            <a:endParaRPr lang="nl-NL" noProof="0" dirty="0"/>
          </a:p>
        </p:txBody>
      </p:sp>
      <p:sp>
        <p:nvSpPr>
          <p:cNvPr id="19" name="Tijdelijke aanduiding voor afbeelding 3">
            <a:extLst>
              <a:ext uri="{FF2B5EF4-FFF2-40B4-BE49-F238E27FC236}">
                <a16:creationId xmlns:a16="http://schemas.microsoft.com/office/drawing/2014/main" id="{55046D75-CCE2-E162-1AAE-61BF9443B06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18800" y="1630096"/>
            <a:ext cx="25596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sp>
        <p:nvSpPr>
          <p:cNvPr id="23" name="Tijdelijke aanduiding voor tekst 11">
            <a:extLst>
              <a:ext uri="{FF2B5EF4-FFF2-40B4-BE49-F238E27FC236}">
                <a16:creationId xmlns:a16="http://schemas.microsoft.com/office/drawing/2014/main" id="{1F40C357-3374-644B-5ACF-20218DC036D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585600" y="3822496"/>
            <a:ext cx="21492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24" name="Tijdelijke aanduiding voor tekst 13">
            <a:extLst>
              <a:ext uri="{FF2B5EF4-FFF2-40B4-BE49-F238E27FC236}">
                <a16:creationId xmlns:a16="http://schemas.microsoft.com/office/drawing/2014/main" id="{0B5C985C-D1E4-D0F3-E628-664A60E9DEB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85600" y="4726096"/>
            <a:ext cx="2149200" cy="125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3"/>
            <a:endParaRPr lang="nl-NL" noProof="0" dirty="0"/>
          </a:p>
        </p:txBody>
      </p:sp>
      <p:sp>
        <p:nvSpPr>
          <p:cNvPr id="29" name="Tijdelijke aanduiding voor tekst 11">
            <a:extLst>
              <a:ext uri="{FF2B5EF4-FFF2-40B4-BE49-F238E27FC236}">
                <a16:creationId xmlns:a16="http://schemas.microsoft.com/office/drawing/2014/main" id="{C22D265D-4AC3-0758-D1A8-6948A104423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20046" y="3830620"/>
            <a:ext cx="21492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30" name="Tijdelijke aanduiding voor tekst 13">
            <a:extLst>
              <a:ext uri="{FF2B5EF4-FFF2-40B4-BE49-F238E27FC236}">
                <a16:creationId xmlns:a16="http://schemas.microsoft.com/office/drawing/2014/main" id="{F81EE500-8B22-975C-7435-8B636169B3F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20046" y="4734220"/>
            <a:ext cx="2149200" cy="125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3"/>
            <a:endParaRPr lang="nl-NL" noProof="0" dirty="0"/>
          </a:p>
        </p:txBody>
      </p:sp>
      <p:sp>
        <p:nvSpPr>
          <p:cNvPr id="32" name="Tijdelijke aanduiding voor tekst 11">
            <a:extLst>
              <a:ext uri="{FF2B5EF4-FFF2-40B4-BE49-F238E27FC236}">
                <a16:creationId xmlns:a16="http://schemas.microsoft.com/office/drawing/2014/main" id="{5BD65318-D18F-D16B-7A6E-2970458C9E6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52373" y="3822496"/>
            <a:ext cx="21492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33" name="Tijdelijke aanduiding voor tekst 13">
            <a:extLst>
              <a:ext uri="{FF2B5EF4-FFF2-40B4-BE49-F238E27FC236}">
                <a16:creationId xmlns:a16="http://schemas.microsoft.com/office/drawing/2014/main" id="{6CD9CCDC-525F-BC26-0009-21EE0B83815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452373" y="4726096"/>
            <a:ext cx="2149200" cy="125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3"/>
            <a:endParaRPr lang="nl-NL" noProof="0" dirty="0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17F1FA2F-D8A6-6D79-EDD0-6F7A455EBD76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3" name="Rechthoek 13">
              <a:extLst>
                <a:ext uri="{FF2B5EF4-FFF2-40B4-BE49-F238E27FC236}">
                  <a16:creationId xmlns:a16="http://schemas.microsoft.com/office/drawing/2014/main" id="{E619E667-E628-E7EC-9041-057E7F96831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9" name="Ovaal 14">
              <a:extLst>
                <a:ext uri="{FF2B5EF4-FFF2-40B4-BE49-F238E27FC236}">
                  <a16:creationId xmlns:a16="http://schemas.microsoft.com/office/drawing/2014/main" id="{7361FC18-3DA5-08F8-7EAF-2E20FF5F4E8B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0" name="Rechthoek 15">
              <a:extLst>
                <a:ext uri="{FF2B5EF4-FFF2-40B4-BE49-F238E27FC236}">
                  <a16:creationId xmlns:a16="http://schemas.microsoft.com/office/drawing/2014/main" id="{6871B5A3-FA4C-1069-3CF7-EF801ACDD3A1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Ovaal 16">
              <a:extLst>
                <a:ext uri="{FF2B5EF4-FFF2-40B4-BE49-F238E27FC236}">
                  <a16:creationId xmlns:a16="http://schemas.microsoft.com/office/drawing/2014/main" id="{5BBA6AF7-8ABA-B5B1-312E-FCCF3DA90FA7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3" name="Rechthoek 17">
              <a:extLst>
                <a:ext uri="{FF2B5EF4-FFF2-40B4-BE49-F238E27FC236}">
                  <a16:creationId xmlns:a16="http://schemas.microsoft.com/office/drawing/2014/main" id="{830D8B5B-FD79-026B-E813-06506738FEF7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5" name="Rechthoek 18">
              <a:extLst>
                <a:ext uri="{FF2B5EF4-FFF2-40B4-BE49-F238E27FC236}">
                  <a16:creationId xmlns:a16="http://schemas.microsoft.com/office/drawing/2014/main" id="{123A0413-5A3C-E84E-C4D1-96B70D031911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6" name="Ovaal 19">
              <a:extLst>
                <a:ext uri="{FF2B5EF4-FFF2-40B4-BE49-F238E27FC236}">
                  <a16:creationId xmlns:a16="http://schemas.microsoft.com/office/drawing/2014/main" id="{E59536FD-6C72-E942-04FA-2C8CC4C29E1A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7" name="Rechthoek 20">
              <a:extLst>
                <a:ext uri="{FF2B5EF4-FFF2-40B4-BE49-F238E27FC236}">
                  <a16:creationId xmlns:a16="http://schemas.microsoft.com/office/drawing/2014/main" id="{4FC7488C-5407-D318-3DC3-C98477E95E58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8" name="Ovaal 21">
              <a:extLst>
                <a:ext uri="{FF2B5EF4-FFF2-40B4-BE49-F238E27FC236}">
                  <a16:creationId xmlns:a16="http://schemas.microsoft.com/office/drawing/2014/main" id="{696380F2-581B-2245-7BC7-6DB0BEF67643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20" name="Rechthoek 22">
              <a:extLst>
                <a:ext uri="{FF2B5EF4-FFF2-40B4-BE49-F238E27FC236}">
                  <a16:creationId xmlns:a16="http://schemas.microsoft.com/office/drawing/2014/main" id="{03856B2D-5854-1D9B-2C12-88FDFABB2760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21" name="Ovaal 23">
              <a:extLst>
                <a:ext uri="{FF2B5EF4-FFF2-40B4-BE49-F238E27FC236}">
                  <a16:creationId xmlns:a16="http://schemas.microsoft.com/office/drawing/2014/main" id="{F3B6F30C-D671-2C27-75B9-F5D4624BEE79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E503373C-A8AF-7A41-3FBB-C4747F1B22B0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72F44EB7-4086-FC42-1ED7-5F382696DA37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2651601A-DBC0-91F1-EB96-95884A7CB3B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Ovaal 27">
              <a:extLst>
                <a:ext uri="{FF2B5EF4-FFF2-40B4-BE49-F238E27FC236}">
                  <a16:creationId xmlns:a16="http://schemas.microsoft.com/office/drawing/2014/main" id="{5ADD75EF-E97E-3397-8AF7-386625C3E393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35" name="Rechthoek 28">
              <a:extLst>
                <a:ext uri="{FF2B5EF4-FFF2-40B4-BE49-F238E27FC236}">
                  <a16:creationId xmlns:a16="http://schemas.microsoft.com/office/drawing/2014/main" id="{93F2B291-DD10-4EDE-5D27-2FBD3BE20586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Ovaal 29">
              <a:extLst>
                <a:ext uri="{FF2B5EF4-FFF2-40B4-BE49-F238E27FC236}">
                  <a16:creationId xmlns:a16="http://schemas.microsoft.com/office/drawing/2014/main" id="{A2F35EA0-F090-EB10-64DA-5687EC969704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37" name="Rechthoek 30">
              <a:extLst>
                <a:ext uri="{FF2B5EF4-FFF2-40B4-BE49-F238E27FC236}">
                  <a16:creationId xmlns:a16="http://schemas.microsoft.com/office/drawing/2014/main" id="{20C0A1E3-1E2B-B32C-FCFC-C0FF23E5EE7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Ovaal 31">
              <a:extLst>
                <a:ext uri="{FF2B5EF4-FFF2-40B4-BE49-F238E27FC236}">
                  <a16:creationId xmlns:a16="http://schemas.microsoft.com/office/drawing/2014/main" id="{FC3542A1-7CE1-DDC4-F1AB-BC27F5432509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39" name="Rechthoek 32">
              <a:extLst>
                <a:ext uri="{FF2B5EF4-FFF2-40B4-BE49-F238E27FC236}">
                  <a16:creationId xmlns:a16="http://schemas.microsoft.com/office/drawing/2014/main" id="{D52F67F8-E540-EAE9-F23A-F5A52905C18D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40" name="Rechthoek 33">
              <a:extLst>
                <a:ext uri="{FF2B5EF4-FFF2-40B4-BE49-F238E27FC236}">
                  <a16:creationId xmlns:a16="http://schemas.microsoft.com/office/drawing/2014/main" id="{546B4D64-FBA2-C2EB-AED3-B6DDDB15C1B9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41" name="ICOON_info">
              <a:extLst>
                <a:ext uri="{FF2B5EF4-FFF2-40B4-BE49-F238E27FC236}">
                  <a16:creationId xmlns:a16="http://schemas.microsoft.com/office/drawing/2014/main" id="{F564F1B4-5390-604D-EF1C-76F9547AB675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49" name="Ovaal 79">
                <a:extLst>
                  <a:ext uri="{FF2B5EF4-FFF2-40B4-BE49-F238E27FC236}">
                    <a16:creationId xmlns:a16="http://schemas.microsoft.com/office/drawing/2014/main" id="{7BF01CBB-0E10-3E6B-7F91-F97BD08B293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0" name="Graphic 163" descr="Informatie">
                <a:extLst>
                  <a:ext uri="{FF2B5EF4-FFF2-40B4-BE49-F238E27FC236}">
                    <a16:creationId xmlns:a16="http://schemas.microsoft.com/office/drawing/2014/main" id="{81292305-3991-CF99-160F-9717D1481596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2" name="VOORBEELD">
              <a:extLst>
                <a:ext uri="{FF2B5EF4-FFF2-40B4-BE49-F238E27FC236}">
                  <a16:creationId xmlns:a16="http://schemas.microsoft.com/office/drawing/2014/main" id="{6EC707F8-5000-A102-16EE-1A3C07964E1F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3" name="Rechthoek 39">
                <a:extLst>
                  <a:ext uri="{FF2B5EF4-FFF2-40B4-BE49-F238E27FC236}">
                    <a16:creationId xmlns:a16="http://schemas.microsoft.com/office/drawing/2014/main" id="{73576A35-5927-1B13-DF36-84475173BD53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44" name="Rechthoek 40">
                <a:extLst>
                  <a:ext uri="{FF2B5EF4-FFF2-40B4-BE49-F238E27FC236}">
                    <a16:creationId xmlns:a16="http://schemas.microsoft.com/office/drawing/2014/main" id="{D1C4855A-209E-2971-513F-FDB485497D02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5" name="Groep 41">
                <a:extLst>
                  <a:ext uri="{FF2B5EF4-FFF2-40B4-BE49-F238E27FC236}">
                    <a16:creationId xmlns:a16="http://schemas.microsoft.com/office/drawing/2014/main" id="{7AF31F44-2C23-A7B3-8B3F-C5A8A11D4E3C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2" name="Groep 72">
                  <a:extLst>
                    <a:ext uri="{FF2B5EF4-FFF2-40B4-BE49-F238E27FC236}">
                      <a16:creationId xmlns:a16="http://schemas.microsoft.com/office/drawing/2014/main" id="{9CA05257-510D-C6A4-4B46-7BE1C7DA960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4" name="Rechte verbindingslijn 74">
                    <a:extLst>
                      <a:ext uri="{FF2B5EF4-FFF2-40B4-BE49-F238E27FC236}">
                        <a16:creationId xmlns:a16="http://schemas.microsoft.com/office/drawing/2014/main" id="{FABA94F5-A9A8-2DAF-E813-9C804A457DD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5" name="Rechte verbindingslijn 75">
                    <a:extLst>
                      <a:ext uri="{FF2B5EF4-FFF2-40B4-BE49-F238E27FC236}">
                        <a16:creationId xmlns:a16="http://schemas.microsoft.com/office/drawing/2014/main" id="{B59F201F-616A-3601-C1FF-C9A5E3F8FF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6" name="Rechte verbindingslijn 76">
                    <a:extLst>
                      <a:ext uri="{FF2B5EF4-FFF2-40B4-BE49-F238E27FC236}">
                        <a16:creationId xmlns:a16="http://schemas.microsoft.com/office/drawing/2014/main" id="{8042F2CA-E697-6CB7-6D2C-5A239023F8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77">
                    <a:extLst>
                      <a:ext uri="{FF2B5EF4-FFF2-40B4-BE49-F238E27FC236}">
                        <a16:creationId xmlns:a16="http://schemas.microsoft.com/office/drawing/2014/main" id="{5B40CBEE-BB81-EDBE-44F3-3596C5B4F47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78">
                    <a:extLst>
                      <a:ext uri="{FF2B5EF4-FFF2-40B4-BE49-F238E27FC236}">
                        <a16:creationId xmlns:a16="http://schemas.microsoft.com/office/drawing/2014/main" id="{6B753337-3FC6-52A9-1264-ED5C0147A17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3" name="Pijl: rechts 73">
                  <a:extLst>
                    <a:ext uri="{FF2B5EF4-FFF2-40B4-BE49-F238E27FC236}">
                      <a16:creationId xmlns:a16="http://schemas.microsoft.com/office/drawing/2014/main" id="{2C7CBCA9-D7CC-669F-647B-3657710D8B3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6" name="Groep 42">
                <a:extLst>
                  <a:ext uri="{FF2B5EF4-FFF2-40B4-BE49-F238E27FC236}">
                    <a16:creationId xmlns:a16="http://schemas.microsoft.com/office/drawing/2014/main" id="{AAE1993C-B745-D01F-592E-38BEA918D85F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3" name="Groep 65">
                  <a:extLst>
                    <a:ext uri="{FF2B5EF4-FFF2-40B4-BE49-F238E27FC236}">
                      <a16:creationId xmlns:a16="http://schemas.microsoft.com/office/drawing/2014/main" id="{13825055-FBA7-75D0-E304-111E449B10B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5" name="Rechte verbindingslijn 67">
                    <a:extLst>
                      <a:ext uri="{FF2B5EF4-FFF2-40B4-BE49-F238E27FC236}">
                        <a16:creationId xmlns:a16="http://schemas.microsoft.com/office/drawing/2014/main" id="{C68B8ABF-0A81-8614-D361-C3B394F503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8" name="Rechte verbindingslijn 68">
                    <a:extLst>
                      <a:ext uri="{FF2B5EF4-FFF2-40B4-BE49-F238E27FC236}">
                        <a16:creationId xmlns:a16="http://schemas.microsoft.com/office/drawing/2014/main" id="{DEC05C6A-741D-9049-3BDB-438B03B83E5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9" name="Rechte verbindingslijn 69">
                    <a:extLst>
                      <a:ext uri="{FF2B5EF4-FFF2-40B4-BE49-F238E27FC236}">
                        <a16:creationId xmlns:a16="http://schemas.microsoft.com/office/drawing/2014/main" id="{D10121B4-4F5D-EAF0-1417-BD9A792B827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70">
                    <a:extLst>
                      <a:ext uri="{FF2B5EF4-FFF2-40B4-BE49-F238E27FC236}">
                        <a16:creationId xmlns:a16="http://schemas.microsoft.com/office/drawing/2014/main" id="{7A603D8B-C3A1-87AB-7D5A-ADBEC3D3F1A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71">
                    <a:extLst>
                      <a:ext uri="{FF2B5EF4-FFF2-40B4-BE49-F238E27FC236}">
                        <a16:creationId xmlns:a16="http://schemas.microsoft.com/office/drawing/2014/main" id="{4951024B-691B-01EB-1AC7-8E0E4A5005E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4" name="Pijl: rechts 66">
                  <a:extLst>
                    <a:ext uri="{FF2B5EF4-FFF2-40B4-BE49-F238E27FC236}">
                      <a16:creationId xmlns:a16="http://schemas.microsoft.com/office/drawing/2014/main" id="{BDBBBEFC-9785-3783-8BDA-9E5D4A43148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7" name="Rechte verbindingslijn 43">
                <a:extLst>
                  <a:ext uri="{FF2B5EF4-FFF2-40B4-BE49-F238E27FC236}">
                    <a16:creationId xmlns:a16="http://schemas.microsoft.com/office/drawing/2014/main" id="{B812115B-9604-C916-7F9A-E342D99F0CE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8" name="Rechte verbindingslijn 44">
                <a:extLst>
                  <a:ext uri="{FF2B5EF4-FFF2-40B4-BE49-F238E27FC236}">
                    <a16:creationId xmlns:a16="http://schemas.microsoft.com/office/drawing/2014/main" id="{40F0B423-4183-1F73-3AF4-4A7C415AADD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9" name="Rechthoek 45">
                <a:extLst>
                  <a:ext uri="{FF2B5EF4-FFF2-40B4-BE49-F238E27FC236}">
                    <a16:creationId xmlns:a16="http://schemas.microsoft.com/office/drawing/2014/main" id="{49289B9A-4ADE-E8D9-D10D-7A4116369348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50" name="Rechthoek 46">
                <a:extLst>
                  <a:ext uri="{FF2B5EF4-FFF2-40B4-BE49-F238E27FC236}">
                    <a16:creationId xmlns:a16="http://schemas.microsoft.com/office/drawing/2014/main" id="{95C67420-C2D5-A4B9-3A08-31B05CE21B96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51" name="Groep 47">
                <a:extLst>
                  <a:ext uri="{FF2B5EF4-FFF2-40B4-BE49-F238E27FC236}">
                    <a16:creationId xmlns:a16="http://schemas.microsoft.com/office/drawing/2014/main" id="{4A4F88FD-3D42-9B42-0C27-F65B89D90ACF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61" name="Rechthoek 57">
                  <a:extLst>
                    <a:ext uri="{FF2B5EF4-FFF2-40B4-BE49-F238E27FC236}">
                      <a16:creationId xmlns:a16="http://schemas.microsoft.com/office/drawing/2014/main" id="{7E6290F4-7B19-ECE4-B899-EBA935336A9E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2" name="Groep 58">
                  <a:extLst>
                    <a:ext uri="{FF2B5EF4-FFF2-40B4-BE49-F238E27FC236}">
                      <a16:creationId xmlns:a16="http://schemas.microsoft.com/office/drawing/2014/main" id="{10B3268C-8260-62E1-C897-0431F07742A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28" name="Rechte verbindingslijn 60">
                    <a:extLst>
                      <a:ext uri="{FF2B5EF4-FFF2-40B4-BE49-F238E27FC236}">
                        <a16:creationId xmlns:a16="http://schemas.microsoft.com/office/drawing/2014/main" id="{DB67ACC1-1584-B0C4-961A-8DE7041E57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9" name="Rechte verbindingslijn 61">
                    <a:extLst>
                      <a:ext uri="{FF2B5EF4-FFF2-40B4-BE49-F238E27FC236}">
                        <a16:creationId xmlns:a16="http://schemas.microsoft.com/office/drawing/2014/main" id="{FE889A6C-A235-A896-8221-3569A4A12D9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0" name="Rechte verbindingslijn 62">
                    <a:extLst>
                      <a:ext uri="{FF2B5EF4-FFF2-40B4-BE49-F238E27FC236}">
                        <a16:creationId xmlns:a16="http://schemas.microsoft.com/office/drawing/2014/main" id="{E3314203-43A7-A717-332D-C6C50E940BB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1" name="Rechte verbindingslijn 63">
                    <a:extLst>
                      <a:ext uri="{FF2B5EF4-FFF2-40B4-BE49-F238E27FC236}">
                        <a16:creationId xmlns:a16="http://schemas.microsoft.com/office/drawing/2014/main" id="{4C56BF7E-E52E-1B98-53C7-26DE9D48F0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2" name="Rechte verbindingslijn 64">
                    <a:extLst>
                      <a:ext uri="{FF2B5EF4-FFF2-40B4-BE49-F238E27FC236}">
                        <a16:creationId xmlns:a16="http://schemas.microsoft.com/office/drawing/2014/main" id="{73DD303B-3133-9EEF-55EA-7899892729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59">
                  <a:extLst>
                    <a:ext uri="{FF2B5EF4-FFF2-40B4-BE49-F238E27FC236}">
                      <a16:creationId xmlns:a16="http://schemas.microsoft.com/office/drawing/2014/main" id="{C683B43C-A6DE-64C5-A285-EEEF8E54F190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2" name="Groep 48">
                <a:extLst>
                  <a:ext uri="{FF2B5EF4-FFF2-40B4-BE49-F238E27FC236}">
                    <a16:creationId xmlns:a16="http://schemas.microsoft.com/office/drawing/2014/main" id="{F87F9F5F-8E54-4CA3-56E7-5409A970BE92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3" name="Rechthoek 49">
                  <a:extLst>
                    <a:ext uri="{FF2B5EF4-FFF2-40B4-BE49-F238E27FC236}">
                      <a16:creationId xmlns:a16="http://schemas.microsoft.com/office/drawing/2014/main" id="{B11392B8-55F5-030A-2708-7367A8D33CC4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4" name="Groep 50">
                  <a:extLst>
                    <a:ext uri="{FF2B5EF4-FFF2-40B4-BE49-F238E27FC236}">
                      <a16:creationId xmlns:a16="http://schemas.microsoft.com/office/drawing/2014/main" id="{95C5AEE5-F0BC-F0A0-CE7F-2E67DC1E31E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6" name="Rechte verbindingslijn 52">
                    <a:extLst>
                      <a:ext uri="{FF2B5EF4-FFF2-40B4-BE49-F238E27FC236}">
                        <a16:creationId xmlns:a16="http://schemas.microsoft.com/office/drawing/2014/main" id="{988C5654-1154-49A4-05A4-CFDB26AF6B6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3">
                    <a:extLst>
                      <a:ext uri="{FF2B5EF4-FFF2-40B4-BE49-F238E27FC236}">
                        <a16:creationId xmlns:a16="http://schemas.microsoft.com/office/drawing/2014/main" id="{E3B24882-A79B-68A5-AC61-AA0CC2FB39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54">
                    <a:extLst>
                      <a:ext uri="{FF2B5EF4-FFF2-40B4-BE49-F238E27FC236}">
                        <a16:creationId xmlns:a16="http://schemas.microsoft.com/office/drawing/2014/main" id="{813BB43A-0D59-A13F-7A26-5F2E553D94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55">
                    <a:extLst>
                      <a:ext uri="{FF2B5EF4-FFF2-40B4-BE49-F238E27FC236}">
                        <a16:creationId xmlns:a16="http://schemas.microsoft.com/office/drawing/2014/main" id="{AD880B14-8605-8F3F-5C29-C21E0FF9B19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56">
                    <a:extLst>
                      <a:ext uri="{FF2B5EF4-FFF2-40B4-BE49-F238E27FC236}">
                        <a16:creationId xmlns:a16="http://schemas.microsoft.com/office/drawing/2014/main" id="{329D7C77-952E-6682-6F88-FF8627FF041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5" name="Pijl: rechts 51">
                  <a:extLst>
                    <a:ext uri="{FF2B5EF4-FFF2-40B4-BE49-F238E27FC236}">
                      <a16:creationId xmlns:a16="http://schemas.microsoft.com/office/drawing/2014/main" id="{A9A1F28A-20BE-DE0B-9763-7D458A13FD50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151" name="INSTRUCTIE">
            <a:extLst>
              <a:ext uri="{FF2B5EF4-FFF2-40B4-BE49-F238E27FC236}">
                <a16:creationId xmlns:a16="http://schemas.microsoft.com/office/drawing/2014/main" id="{B2F83529-3D33-BDD8-844E-DD4D911C81BA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152" name="Rechthoek 82">
              <a:extLst>
                <a:ext uri="{FF2B5EF4-FFF2-40B4-BE49-F238E27FC236}">
                  <a16:creationId xmlns:a16="http://schemas.microsoft.com/office/drawing/2014/main" id="{2355226B-21A8-2D9E-BAF5-F0ACAA63A4A5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53" name="Rechthoek 83">
              <a:extLst>
                <a:ext uri="{FF2B5EF4-FFF2-40B4-BE49-F238E27FC236}">
                  <a16:creationId xmlns:a16="http://schemas.microsoft.com/office/drawing/2014/main" id="{DD771F3D-FB43-C243-FD85-CCA07B84BE45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54" name="Ovaal 84">
              <a:extLst>
                <a:ext uri="{FF2B5EF4-FFF2-40B4-BE49-F238E27FC236}">
                  <a16:creationId xmlns:a16="http://schemas.microsoft.com/office/drawing/2014/main" id="{61F97207-7AF8-9625-D45A-08E90CE470C3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55" name="Rechthoek 85">
              <a:extLst>
                <a:ext uri="{FF2B5EF4-FFF2-40B4-BE49-F238E27FC236}">
                  <a16:creationId xmlns:a16="http://schemas.microsoft.com/office/drawing/2014/main" id="{0BEC5FF2-C330-5788-9CDA-8835D26FFCE2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56" name="Groep 86">
              <a:extLst>
                <a:ext uri="{FF2B5EF4-FFF2-40B4-BE49-F238E27FC236}">
                  <a16:creationId xmlns:a16="http://schemas.microsoft.com/office/drawing/2014/main" id="{73726CDD-99F5-DB01-26A2-68AEF5732FEF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185" name="Rechthoek 115">
                <a:extLst>
                  <a:ext uri="{FF2B5EF4-FFF2-40B4-BE49-F238E27FC236}">
                    <a16:creationId xmlns:a16="http://schemas.microsoft.com/office/drawing/2014/main" id="{FD5982AF-50A2-CB66-A101-E63744E6D471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6" name="Ovaal 116">
                <a:extLst>
                  <a:ext uri="{FF2B5EF4-FFF2-40B4-BE49-F238E27FC236}">
                    <a16:creationId xmlns:a16="http://schemas.microsoft.com/office/drawing/2014/main" id="{498F5035-804A-41E5-26B3-65EED7598E61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7" name="Vrije vorm: vorm 117">
                <a:extLst>
                  <a:ext uri="{FF2B5EF4-FFF2-40B4-BE49-F238E27FC236}">
                    <a16:creationId xmlns:a16="http://schemas.microsoft.com/office/drawing/2014/main" id="{0EC7CED9-5533-276F-4D27-7DBA983058C6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8" name="Rechthoek: afgeronde hoeken 118">
                <a:extLst>
                  <a:ext uri="{FF2B5EF4-FFF2-40B4-BE49-F238E27FC236}">
                    <a16:creationId xmlns:a16="http://schemas.microsoft.com/office/drawing/2014/main" id="{DB15A7DF-0859-6AC3-9D88-51762A914F3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189" name="Rechte verbindingslijn 119">
                <a:extLst>
                  <a:ext uri="{FF2B5EF4-FFF2-40B4-BE49-F238E27FC236}">
                    <a16:creationId xmlns:a16="http://schemas.microsoft.com/office/drawing/2014/main" id="{0838EAF8-7454-7BF1-85F4-23366AA4D3B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0" name="Rechte verbindingslijn 120">
                <a:extLst>
                  <a:ext uri="{FF2B5EF4-FFF2-40B4-BE49-F238E27FC236}">
                    <a16:creationId xmlns:a16="http://schemas.microsoft.com/office/drawing/2014/main" id="{756F8701-9F7A-125A-C081-E5F26CBCA7EE}"/>
                  </a:ext>
                </a:extLst>
              </p:cNvPr>
              <p:cNvCxnSpPr>
                <a:cxnSpLocks/>
                <a:stCxn id="18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57" name="Ovaal 87">
              <a:extLst>
                <a:ext uri="{FF2B5EF4-FFF2-40B4-BE49-F238E27FC236}">
                  <a16:creationId xmlns:a16="http://schemas.microsoft.com/office/drawing/2014/main" id="{83922EC9-0B43-E40E-D160-5BF6C2B7687F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58" name="Rechthoek 88">
              <a:extLst>
                <a:ext uri="{FF2B5EF4-FFF2-40B4-BE49-F238E27FC236}">
                  <a16:creationId xmlns:a16="http://schemas.microsoft.com/office/drawing/2014/main" id="{37BDC051-5269-33EA-FA89-43A862DACCEE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59" name="Groep 89">
              <a:extLst>
                <a:ext uri="{FF2B5EF4-FFF2-40B4-BE49-F238E27FC236}">
                  <a16:creationId xmlns:a16="http://schemas.microsoft.com/office/drawing/2014/main" id="{E0E33EC8-E486-1519-1F50-CCFB3CC2DDC2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182" name="Rechthoek 112">
                <a:extLst>
                  <a:ext uri="{FF2B5EF4-FFF2-40B4-BE49-F238E27FC236}">
                    <a16:creationId xmlns:a16="http://schemas.microsoft.com/office/drawing/2014/main" id="{B0A35C2D-45A9-2DAC-83F9-72C2957F68D6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183" name="Rechte verbindingslijn 113">
                <a:extLst>
                  <a:ext uri="{FF2B5EF4-FFF2-40B4-BE49-F238E27FC236}">
                    <a16:creationId xmlns:a16="http://schemas.microsoft.com/office/drawing/2014/main" id="{C1040B33-9877-6A7B-25AD-C253C7EFEEAA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4" name="Gelijkbenige driehoek 114">
                <a:extLst>
                  <a:ext uri="{FF2B5EF4-FFF2-40B4-BE49-F238E27FC236}">
                    <a16:creationId xmlns:a16="http://schemas.microsoft.com/office/drawing/2014/main" id="{9A6A3EC9-B070-797A-26B1-10150D395C4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0" name="Ovaal 90">
              <a:extLst>
                <a:ext uri="{FF2B5EF4-FFF2-40B4-BE49-F238E27FC236}">
                  <a16:creationId xmlns:a16="http://schemas.microsoft.com/office/drawing/2014/main" id="{E8BC587D-45C6-0001-00D7-245A68C33575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61" name="Rechthoek 91">
              <a:extLst>
                <a:ext uri="{FF2B5EF4-FFF2-40B4-BE49-F238E27FC236}">
                  <a16:creationId xmlns:a16="http://schemas.microsoft.com/office/drawing/2014/main" id="{E3301166-7B0B-AE42-1B45-2D7087C77386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62" name="Groep 92">
              <a:extLst>
                <a:ext uri="{FF2B5EF4-FFF2-40B4-BE49-F238E27FC236}">
                  <a16:creationId xmlns:a16="http://schemas.microsoft.com/office/drawing/2014/main" id="{D81CA1DA-4C8F-2D93-4F37-0DF9849B407A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66" name="Groep 96">
                <a:extLst>
                  <a:ext uri="{FF2B5EF4-FFF2-40B4-BE49-F238E27FC236}">
                    <a16:creationId xmlns:a16="http://schemas.microsoft.com/office/drawing/2014/main" id="{6BF2725E-8F1E-0015-220E-79A513A59467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69" name="Groep 99">
                  <a:extLst>
                    <a:ext uri="{FF2B5EF4-FFF2-40B4-BE49-F238E27FC236}">
                      <a16:creationId xmlns:a16="http://schemas.microsoft.com/office/drawing/2014/main" id="{A06178F4-94C0-A0F0-7DA9-36AC2300C4EE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76" name="Groep 106">
                    <a:extLst>
                      <a:ext uri="{FF2B5EF4-FFF2-40B4-BE49-F238E27FC236}">
                        <a16:creationId xmlns:a16="http://schemas.microsoft.com/office/drawing/2014/main" id="{FB888819-082C-EBBE-FD16-8AD173AAD74A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79" name="Rechthoek 109">
                      <a:extLst>
                        <a:ext uri="{FF2B5EF4-FFF2-40B4-BE49-F238E27FC236}">
                          <a16:creationId xmlns:a16="http://schemas.microsoft.com/office/drawing/2014/main" id="{F362384A-9335-038E-E55F-FEBF69C3994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80" name="Rechthoek 110">
                      <a:extLst>
                        <a:ext uri="{FF2B5EF4-FFF2-40B4-BE49-F238E27FC236}">
                          <a16:creationId xmlns:a16="http://schemas.microsoft.com/office/drawing/2014/main" id="{63FDF574-B6F0-CF53-79A3-33B7300F35D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81" name="Ovaal 111">
                      <a:extLst>
                        <a:ext uri="{FF2B5EF4-FFF2-40B4-BE49-F238E27FC236}">
                          <a16:creationId xmlns:a16="http://schemas.microsoft.com/office/drawing/2014/main" id="{E45C8691-B6F5-F41D-6901-74A63BC3869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77" name="Afbeelding 107">
                    <a:extLst>
                      <a:ext uri="{FF2B5EF4-FFF2-40B4-BE49-F238E27FC236}">
                        <a16:creationId xmlns:a16="http://schemas.microsoft.com/office/drawing/2014/main" id="{8DF09D0A-1934-4859-A229-2248EA62261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78" name="Afbeelding 108">
                    <a:extLst>
                      <a:ext uri="{FF2B5EF4-FFF2-40B4-BE49-F238E27FC236}">
                        <a16:creationId xmlns:a16="http://schemas.microsoft.com/office/drawing/2014/main" id="{68063387-9F19-4885-9FE5-E497754222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70" name="Groep 100">
                  <a:extLst>
                    <a:ext uri="{FF2B5EF4-FFF2-40B4-BE49-F238E27FC236}">
                      <a16:creationId xmlns:a16="http://schemas.microsoft.com/office/drawing/2014/main" id="{191E8EE3-5AA1-23F4-42AD-C1AA0995479C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74" name="Rechthoek 104">
                    <a:extLst>
                      <a:ext uri="{FF2B5EF4-FFF2-40B4-BE49-F238E27FC236}">
                        <a16:creationId xmlns:a16="http://schemas.microsoft.com/office/drawing/2014/main" id="{CA6368A7-2FCA-54F9-2FB9-ABF1051CBA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5" name="Rechthoek 105">
                    <a:extLst>
                      <a:ext uri="{FF2B5EF4-FFF2-40B4-BE49-F238E27FC236}">
                        <a16:creationId xmlns:a16="http://schemas.microsoft.com/office/drawing/2014/main" id="{E0463B9D-68FA-CFD3-F905-36D76ADE14B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71" name="Groep 101">
                  <a:extLst>
                    <a:ext uri="{FF2B5EF4-FFF2-40B4-BE49-F238E27FC236}">
                      <a16:creationId xmlns:a16="http://schemas.microsoft.com/office/drawing/2014/main" id="{4DFA5F24-5E81-1FD7-DB7E-80C57F07BA28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72" name="Rechthoek 102">
                    <a:extLst>
                      <a:ext uri="{FF2B5EF4-FFF2-40B4-BE49-F238E27FC236}">
                        <a16:creationId xmlns:a16="http://schemas.microsoft.com/office/drawing/2014/main" id="{9CBD8CB1-5C3E-E975-539B-476FFB028C6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3" name="Rechthoek 103">
                    <a:extLst>
                      <a:ext uri="{FF2B5EF4-FFF2-40B4-BE49-F238E27FC236}">
                        <a16:creationId xmlns:a16="http://schemas.microsoft.com/office/drawing/2014/main" id="{5F2CBBD8-E0DC-FDED-FC9C-457CB483B55A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67" name="Rechthoek 97">
                <a:extLst>
                  <a:ext uri="{FF2B5EF4-FFF2-40B4-BE49-F238E27FC236}">
                    <a16:creationId xmlns:a16="http://schemas.microsoft.com/office/drawing/2014/main" id="{77A3D142-2DB0-0D03-2955-4E575C2191C1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68" name="Gelijkbenige driehoek 98">
                <a:extLst>
                  <a:ext uri="{FF2B5EF4-FFF2-40B4-BE49-F238E27FC236}">
                    <a16:creationId xmlns:a16="http://schemas.microsoft.com/office/drawing/2014/main" id="{CA508F91-4CA4-1794-31ED-59EDA067CFF9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63" name="ICOON_info">
              <a:extLst>
                <a:ext uri="{FF2B5EF4-FFF2-40B4-BE49-F238E27FC236}">
                  <a16:creationId xmlns:a16="http://schemas.microsoft.com/office/drawing/2014/main" id="{EB04BFE6-8E1B-8451-5280-3A252B058B5E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64" name="Ovaal 94">
                <a:extLst>
                  <a:ext uri="{FF2B5EF4-FFF2-40B4-BE49-F238E27FC236}">
                    <a16:creationId xmlns:a16="http://schemas.microsoft.com/office/drawing/2014/main" id="{6031F28F-C2B5-8FA8-95A3-3ADB919D561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5" name="Graphic 163" descr="Informatie">
                <a:extLst>
                  <a:ext uri="{FF2B5EF4-FFF2-40B4-BE49-F238E27FC236}">
                    <a16:creationId xmlns:a16="http://schemas.microsoft.com/office/drawing/2014/main" id="{F58FBABB-5D6D-3F4D-EB71-54138729D302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36" name="Footer Placeholder 6">
            <a:extLst>
              <a:ext uri="{FF2B5EF4-FFF2-40B4-BE49-F238E27FC236}">
                <a16:creationId xmlns:a16="http://schemas.microsoft.com/office/drawing/2014/main" id="{8B0788EB-9A41-F86F-FB99-53F1F5F044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37" name="Slide Number Placeholder 7">
            <a:extLst>
              <a:ext uri="{FF2B5EF4-FFF2-40B4-BE49-F238E27FC236}">
                <a16:creationId xmlns:a16="http://schemas.microsoft.com/office/drawing/2014/main" id="{7AF4C1F5-9E72-4F59-E13E-E9C9D97142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ACE26AA-1FB9-1C1F-6FF8-395EC1B6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57524867" name="image" descr="{&quot;templafy&quot;:{&quot;id&quot;:&quot;907e63a1-6ea8-474a-b4f8-a70dbbb2c90c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200" y="205200"/>
            <a:ext cx="3169753" cy="424800"/>
          </a:xfrm>
          <a:prstGeom prst="rect">
            <a:avLst/>
          </a:prstGeom>
        </p:spPr>
      </p:pic>
      <p:sp>
        <p:nvSpPr>
          <p:cNvPr id="192" name="image" descr="{&quot;templafy&quot;:{&quot;id&quot;:&quot;e531602f-8ad7-471c-95e8-2f02b3bf6bc0&quot;}}" hidden="1" title="UserProfile.Divisions.UmcLogo">
            <a:extLst>
              <a:ext uri="{FF2B5EF4-FFF2-40B4-BE49-F238E27FC236}">
                <a16:creationId xmlns:a16="http://schemas.microsoft.com/office/drawing/2014/main" id="{009FC28C-EF34-E5D2-E18A-C3E3A4F99648}"/>
              </a:ext>
            </a:extLst>
          </p:cNvPr>
          <p:cNvSpPr/>
          <p:nvPr userDrawn="1"/>
        </p:nvSpPr>
        <p:spPr>
          <a:xfrm>
            <a:off x="485009" y="6249600"/>
            <a:ext cx="2751391" cy="33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dirty="0"/>
              <a:t>{{</a:t>
            </a:r>
            <a:r>
              <a:rPr lang="nl-NL" sz="1100" dirty="0" err="1"/>
              <a:t>UserProfile</a:t>
            </a:r>
            <a:r>
              <a:rPr lang="nl-NL" sz="1100" dirty="0"/>
              <a:t>.</a:t>
            </a:r>
            <a:r>
              <a:rPr lang="nl-NL" sz="1100" noProof="0" dirty="0" err="1"/>
              <a:t>Divisions</a:t>
            </a:r>
            <a:r>
              <a:rPr lang="nl-NL" sz="1100" dirty="0"/>
              <a:t>.</a:t>
            </a:r>
            <a:r>
              <a:rPr lang="nl-NL" sz="1100" dirty="0" err="1"/>
              <a:t>logoWordWidth</a:t>
            </a:r>
            <a:r>
              <a:rPr lang="nl-NL" sz="1100" dirty="0"/>
              <a:t>}}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9003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ductieslide + 2 Afbeelding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hoek 21">
            <a:extLst>
              <a:ext uri="{FF2B5EF4-FFF2-40B4-BE49-F238E27FC236}">
                <a16:creationId xmlns:a16="http://schemas.microsoft.com/office/drawing/2014/main" id="{5E0CCB83-33F4-632D-54F5-132AAF7EED8D}"/>
              </a:ext>
            </a:extLst>
          </p:cNvPr>
          <p:cNvSpPr/>
          <p:nvPr userDrawn="1"/>
        </p:nvSpPr>
        <p:spPr>
          <a:xfrm>
            <a:off x="6318000" y="2142000"/>
            <a:ext cx="5360400" cy="25596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529DA638-163E-7217-11D3-5D3F6A0F27BB}"/>
              </a:ext>
            </a:extLst>
          </p:cNvPr>
          <p:cNvSpPr/>
          <p:nvPr userDrawn="1"/>
        </p:nvSpPr>
        <p:spPr>
          <a:xfrm>
            <a:off x="514350" y="2149200"/>
            <a:ext cx="5360400" cy="25596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2149200"/>
            <a:ext cx="2559600" cy="2559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18000" y="2149200"/>
            <a:ext cx="2559600" cy="2559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636AE4A1-EEC6-64B9-A813-0B94C89E0B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0000" y="2408400"/>
            <a:ext cx="22896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 dirty="0"/>
              <a:t>Naam</a:t>
            </a:r>
            <a:endParaRPr lang="nl-NL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A396BF5-D141-25FF-8760-652942B9D3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30000" y="3585600"/>
            <a:ext cx="2289600" cy="871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3"/>
            <a:endParaRPr lang="nl-NL" noProof="0" dirty="0"/>
          </a:p>
        </p:txBody>
      </p:sp>
      <p:sp>
        <p:nvSpPr>
          <p:cNvPr id="20" name="Tijdelijke aanduiding voor tekst 13">
            <a:extLst>
              <a:ext uri="{FF2B5EF4-FFF2-40B4-BE49-F238E27FC236}">
                <a16:creationId xmlns:a16="http://schemas.microsoft.com/office/drawing/2014/main" id="{AD6FC8C5-9AD1-64F8-15EF-48F9A6D0904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0000" y="3128400"/>
            <a:ext cx="2289600" cy="2988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  <a:lvl4pPr>
              <a:defRPr sz="1800" i="1"/>
            </a:lvl4pPr>
          </a:lstStyle>
          <a:p>
            <a:pPr lvl="3"/>
            <a:r>
              <a:rPr lang="nl-NL" noProof="0"/>
              <a:t>Functie</a:t>
            </a:r>
            <a:endParaRPr lang="nl-NL"/>
          </a:p>
        </p:txBody>
      </p:sp>
      <p:sp>
        <p:nvSpPr>
          <p:cNvPr id="21" name="Tijdelijke aanduiding voor tekst 11">
            <a:extLst>
              <a:ext uri="{FF2B5EF4-FFF2-40B4-BE49-F238E27FC236}">
                <a16:creationId xmlns:a16="http://schemas.microsoft.com/office/drawing/2014/main" id="{412E871F-1AA6-C897-1BE3-8034F04C7A6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33200" y="2408400"/>
            <a:ext cx="22896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Naam</a:t>
            </a:r>
            <a:endParaRPr lang="nl-NL"/>
          </a:p>
        </p:txBody>
      </p:sp>
      <p:sp>
        <p:nvSpPr>
          <p:cNvPr id="25" name="Tijdelijke aanduiding voor tekst 13">
            <a:extLst>
              <a:ext uri="{FF2B5EF4-FFF2-40B4-BE49-F238E27FC236}">
                <a16:creationId xmlns:a16="http://schemas.microsoft.com/office/drawing/2014/main" id="{5B1C22B1-9272-F59F-C8D2-3B4C007DDF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133200" y="3585600"/>
            <a:ext cx="2289600" cy="871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3"/>
            <a:endParaRPr lang="nl-NL" noProof="0" dirty="0"/>
          </a:p>
        </p:txBody>
      </p:sp>
      <p:sp>
        <p:nvSpPr>
          <p:cNvPr id="26" name="Tijdelijke aanduiding voor tekst 13">
            <a:extLst>
              <a:ext uri="{FF2B5EF4-FFF2-40B4-BE49-F238E27FC236}">
                <a16:creationId xmlns:a16="http://schemas.microsoft.com/office/drawing/2014/main" id="{34A5CD6C-F0CA-DE5B-04E0-0D42266211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33200" y="3128400"/>
            <a:ext cx="2289600" cy="2988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  <a:lvl4pPr>
              <a:defRPr sz="1800" i="1"/>
            </a:lvl4pPr>
          </a:lstStyle>
          <a:p>
            <a:pPr lvl="3"/>
            <a:r>
              <a:rPr lang="nl-NL" noProof="0"/>
              <a:t>Functie</a:t>
            </a:r>
            <a:endParaRPr lang="nl-NL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89AF6C7B-133F-D33F-62D2-E21320118C07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3" name="Rechthoek 13">
              <a:extLst>
                <a:ext uri="{FF2B5EF4-FFF2-40B4-BE49-F238E27FC236}">
                  <a16:creationId xmlns:a16="http://schemas.microsoft.com/office/drawing/2014/main" id="{8983BE86-75C9-08C7-ADB0-D3EF0C38F6A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5" name="Ovaal 14">
              <a:extLst>
                <a:ext uri="{FF2B5EF4-FFF2-40B4-BE49-F238E27FC236}">
                  <a16:creationId xmlns:a16="http://schemas.microsoft.com/office/drawing/2014/main" id="{83E61E69-69B1-FBD2-BDA5-3E604F43247B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9" name="Rechthoek 15">
              <a:extLst>
                <a:ext uri="{FF2B5EF4-FFF2-40B4-BE49-F238E27FC236}">
                  <a16:creationId xmlns:a16="http://schemas.microsoft.com/office/drawing/2014/main" id="{4975DBD0-6BDF-1B01-EBE6-6968480F56B5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Ovaal 16">
              <a:extLst>
                <a:ext uri="{FF2B5EF4-FFF2-40B4-BE49-F238E27FC236}">
                  <a16:creationId xmlns:a16="http://schemas.microsoft.com/office/drawing/2014/main" id="{6AC178A4-1A22-DE30-B1E7-CACF5F33CA0E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" name="Rechthoek 17">
              <a:extLst>
                <a:ext uri="{FF2B5EF4-FFF2-40B4-BE49-F238E27FC236}">
                  <a16:creationId xmlns:a16="http://schemas.microsoft.com/office/drawing/2014/main" id="{A8200043-48F4-BBA1-9669-5D3B8CC2681A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3" name="Rechthoek 18">
              <a:extLst>
                <a:ext uri="{FF2B5EF4-FFF2-40B4-BE49-F238E27FC236}">
                  <a16:creationId xmlns:a16="http://schemas.microsoft.com/office/drawing/2014/main" id="{25FF1F3D-2B22-673E-76A6-4B4B66B96A7C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5" name="Ovaal 19">
              <a:extLst>
                <a:ext uri="{FF2B5EF4-FFF2-40B4-BE49-F238E27FC236}">
                  <a16:creationId xmlns:a16="http://schemas.microsoft.com/office/drawing/2014/main" id="{D349E819-A147-028C-C7AA-6258309356CD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6" name="Rechthoek 20">
              <a:extLst>
                <a:ext uri="{FF2B5EF4-FFF2-40B4-BE49-F238E27FC236}">
                  <a16:creationId xmlns:a16="http://schemas.microsoft.com/office/drawing/2014/main" id="{127EE13E-BEF3-8722-0711-9D5D74DA0138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7" name="Ovaal 21">
              <a:extLst>
                <a:ext uri="{FF2B5EF4-FFF2-40B4-BE49-F238E27FC236}">
                  <a16:creationId xmlns:a16="http://schemas.microsoft.com/office/drawing/2014/main" id="{B506AED0-8734-4105-CF89-19F8B9235613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8" name="Rechthoek 22">
              <a:extLst>
                <a:ext uri="{FF2B5EF4-FFF2-40B4-BE49-F238E27FC236}">
                  <a16:creationId xmlns:a16="http://schemas.microsoft.com/office/drawing/2014/main" id="{BFA8A8B3-B483-A6BE-7565-7F208AD5A88B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9" name="Ovaal 23">
              <a:extLst>
                <a:ext uri="{FF2B5EF4-FFF2-40B4-BE49-F238E27FC236}">
                  <a16:creationId xmlns:a16="http://schemas.microsoft.com/office/drawing/2014/main" id="{2ED1ECAA-5750-73E4-726D-9A9D8E1E1638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23" name="Rechthoek 24">
              <a:extLst>
                <a:ext uri="{FF2B5EF4-FFF2-40B4-BE49-F238E27FC236}">
                  <a16:creationId xmlns:a16="http://schemas.microsoft.com/office/drawing/2014/main" id="{51F2D5B1-FDA6-7A6A-5E59-C6A67854B070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24" name="Ovaal 25">
              <a:extLst>
                <a:ext uri="{FF2B5EF4-FFF2-40B4-BE49-F238E27FC236}">
                  <a16:creationId xmlns:a16="http://schemas.microsoft.com/office/drawing/2014/main" id="{6018FDF4-6325-97CF-C440-4CF8A6744E38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EAA3A8EA-F8AB-1134-726E-8F67A73E0899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B59E36C3-5850-64FB-3F25-4B9EB4495431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52448621-37E4-2BE6-7962-004E4751DFCB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AE5DE4AB-8DED-1069-884C-E048EAE1263E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2F4F59C7-7595-10B5-D208-BAE8FD00A49A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509F6906-81AC-191F-2A89-BC28F3FFC4C5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33FB165F-DC80-A68B-EB19-D53B2EDD6925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E9AA0871-9C86-8780-9428-6D99A61B3A4D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35" name="ICOON_info">
              <a:extLst>
                <a:ext uri="{FF2B5EF4-FFF2-40B4-BE49-F238E27FC236}">
                  <a16:creationId xmlns:a16="http://schemas.microsoft.com/office/drawing/2014/main" id="{259131B6-89F7-5C8A-F01F-F388100CDD18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77" name="Ovaal 79">
                <a:extLst>
                  <a:ext uri="{FF2B5EF4-FFF2-40B4-BE49-F238E27FC236}">
                    <a16:creationId xmlns:a16="http://schemas.microsoft.com/office/drawing/2014/main" id="{84FBAC24-CD57-C439-AF5E-FBBC7C737FC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Graphic 163" descr="Informatie">
                <a:extLst>
                  <a:ext uri="{FF2B5EF4-FFF2-40B4-BE49-F238E27FC236}">
                    <a16:creationId xmlns:a16="http://schemas.microsoft.com/office/drawing/2014/main" id="{715CE5C0-833D-D10F-BA75-1B275196FE3F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6" name="VOORBEELD">
              <a:extLst>
                <a:ext uri="{FF2B5EF4-FFF2-40B4-BE49-F238E27FC236}">
                  <a16:creationId xmlns:a16="http://schemas.microsoft.com/office/drawing/2014/main" id="{80055319-2F3F-75C7-C0AD-8261036146F5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37" name="Rechthoek 39">
                <a:extLst>
                  <a:ext uri="{FF2B5EF4-FFF2-40B4-BE49-F238E27FC236}">
                    <a16:creationId xmlns:a16="http://schemas.microsoft.com/office/drawing/2014/main" id="{3D43307B-9A42-89A6-DB45-4EE016966953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8" name="Rechthoek 40">
                <a:extLst>
                  <a:ext uri="{FF2B5EF4-FFF2-40B4-BE49-F238E27FC236}">
                    <a16:creationId xmlns:a16="http://schemas.microsoft.com/office/drawing/2014/main" id="{570738D8-5779-0A07-6D96-DECAA5D4A9F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9" name="Groep 41">
                <a:extLst>
                  <a:ext uri="{FF2B5EF4-FFF2-40B4-BE49-F238E27FC236}">
                    <a16:creationId xmlns:a16="http://schemas.microsoft.com/office/drawing/2014/main" id="{FAAC8CB1-D1F6-E967-2825-BA4788B37D60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0" name="Groep 72">
                  <a:extLst>
                    <a:ext uri="{FF2B5EF4-FFF2-40B4-BE49-F238E27FC236}">
                      <a16:creationId xmlns:a16="http://schemas.microsoft.com/office/drawing/2014/main" id="{D6EBDDCB-592F-BF3E-2C8F-296CB6D66E9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2" name="Rechte verbindingslijn 74">
                    <a:extLst>
                      <a:ext uri="{FF2B5EF4-FFF2-40B4-BE49-F238E27FC236}">
                        <a16:creationId xmlns:a16="http://schemas.microsoft.com/office/drawing/2014/main" id="{D32CA71E-953A-D365-B18F-0CC92AD8BB0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5">
                    <a:extLst>
                      <a:ext uri="{FF2B5EF4-FFF2-40B4-BE49-F238E27FC236}">
                        <a16:creationId xmlns:a16="http://schemas.microsoft.com/office/drawing/2014/main" id="{4E1E4354-F706-5F99-01CB-CD00B1A371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4" name="Rechte verbindingslijn 76">
                    <a:extLst>
                      <a:ext uri="{FF2B5EF4-FFF2-40B4-BE49-F238E27FC236}">
                        <a16:creationId xmlns:a16="http://schemas.microsoft.com/office/drawing/2014/main" id="{D6C746E8-6025-5FCD-0326-550B3DFE87C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5" name="Rechte verbindingslijn 77">
                    <a:extLst>
                      <a:ext uri="{FF2B5EF4-FFF2-40B4-BE49-F238E27FC236}">
                        <a16:creationId xmlns:a16="http://schemas.microsoft.com/office/drawing/2014/main" id="{8666F5C3-1A34-1449-807E-72177049924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8">
                    <a:extLst>
                      <a:ext uri="{FF2B5EF4-FFF2-40B4-BE49-F238E27FC236}">
                        <a16:creationId xmlns:a16="http://schemas.microsoft.com/office/drawing/2014/main" id="{47801A6B-A53F-7661-D9E2-451BFD9C1A3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1" name="Pijl: rechts 73">
                  <a:extLst>
                    <a:ext uri="{FF2B5EF4-FFF2-40B4-BE49-F238E27FC236}">
                      <a16:creationId xmlns:a16="http://schemas.microsoft.com/office/drawing/2014/main" id="{7A6917C7-2B81-A60D-D78D-6A1FFC61F551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0" name="Groep 42">
                <a:extLst>
                  <a:ext uri="{FF2B5EF4-FFF2-40B4-BE49-F238E27FC236}">
                    <a16:creationId xmlns:a16="http://schemas.microsoft.com/office/drawing/2014/main" id="{BD69D80F-CC27-6DDE-F9AD-F2E189FA4568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3" name="Groep 65">
                  <a:extLst>
                    <a:ext uri="{FF2B5EF4-FFF2-40B4-BE49-F238E27FC236}">
                      <a16:creationId xmlns:a16="http://schemas.microsoft.com/office/drawing/2014/main" id="{59291A26-61BD-CD3E-C6D7-CD842478E04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5" name="Rechte verbindingslijn 67">
                    <a:extLst>
                      <a:ext uri="{FF2B5EF4-FFF2-40B4-BE49-F238E27FC236}">
                        <a16:creationId xmlns:a16="http://schemas.microsoft.com/office/drawing/2014/main" id="{3BDDED96-EAE5-4615-2AFB-E2DEB036B1B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68">
                    <a:extLst>
                      <a:ext uri="{FF2B5EF4-FFF2-40B4-BE49-F238E27FC236}">
                        <a16:creationId xmlns:a16="http://schemas.microsoft.com/office/drawing/2014/main" id="{F9C34A88-7579-07F9-1B12-A270D628C29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69">
                    <a:extLst>
                      <a:ext uri="{FF2B5EF4-FFF2-40B4-BE49-F238E27FC236}">
                        <a16:creationId xmlns:a16="http://schemas.microsoft.com/office/drawing/2014/main" id="{79EBB5F3-9192-16D2-BD3F-2C9DE1D8022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0">
                    <a:extLst>
                      <a:ext uri="{FF2B5EF4-FFF2-40B4-BE49-F238E27FC236}">
                        <a16:creationId xmlns:a16="http://schemas.microsoft.com/office/drawing/2014/main" id="{B31C519B-C764-410D-26B2-20F51B3F0A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71">
                    <a:extLst>
                      <a:ext uri="{FF2B5EF4-FFF2-40B4-BE49-F238E27FC236}">
                        <a16:creationId xmlns:a16="http://schemas.microsoft.com/office/drawing/2014/main" id="{4A169603-B1F3-3ED8-0B79-BE6BFAD4A51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4" name="Pijl: rechts 66">
                  <a:extLst>
                    <a:ext uri="{FF2B5EF4-FFF2-40B4-BE49-F238E27FC236}">
                      <a16:creationId xmlns:a16="http://schemas.microsoft.com/office/drawing/2014/main" id="{B2CF2CD2-0D76-360B-BB04-B701B942585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1" name="Rechte verbindingslijn 43">
                <a:extLst>
                  <a:ext uri="{FF2B5EF4-FFF2-40B4-BE49-F238E27FC236}">
                    <a16:creationId xmlns:a16="http://schemas.microsoft.com/office/drawing/2014/main" id="{37DD111B-61DF-9950-CA92-AF5A203737A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2" name="Rechte verbindingslijn 44">
                <a:extLst>
                  <a:ext uri="{FF2B5EF4-FFF2-40B4-BE49-F238E27FC236}">
                    <a16:creationId xmlns:a16="http://schemas.microsoft.com/office/drawing/2014/main" id="{19EF3662-15C9-3B33-4797-B9D34AD8671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3" name="Rechthoek 45">
                <a:extLst>
                  <a:ext uri="{FF2B5EF4-FFF2-40B4-BE49-F238E27FC236}">
                    <a16:creationId xmlns:a16="http://schemas.microsoft.com/office/drawing/2014/main" id="{C313BC4B-0C55-761C-DCBC-03395DE776B4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44" name="Rechthoek 46">
                <a:extLst>
                  <a:ext uri="{FF2B5EF4-FFF2-40B4-BE49-F238E27FC236}">
                    <a16:creationId xmlns:a16="http://schemas.microsoft.com/office/drawing/2014/main" id="{5D382D8B-36AA-4487-C12C-1A18428AAAD0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45" name="Groep 47">
                <a:extLst>
                  <a:ext uri="{FF2B5EF4-FFF2-40B4-BE49-F238E27FC236}">
                    <a16:creationId xmlns:a16="http://schemas.microsoft.com/office/drawing/2014/main" id="{56E23B25-103C-B2F6-FC54-3A607851D839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5" name="Rechthoek 57">
                  <a:extLst>
                    <a:ext uri="{FF2B5EF4-FFF2-40B4-BE49-F238E27FC236}">
                      <a16:creationId xmlns:a16="http://schemas.microsoft.com/office/drawing/2014/main" id="{CACFCEEC-D369-0F08-6EB8-735A3EC78CC7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6" name="Groep 58">
                  <a:extLst>
                    <a:ext uri="{FF2B5EF4-FFF2-40B4-BE49-F238E27FC236}">
                      <a16:creationId xmlns:a16="http://schemas.microsoft.com/office/drawing/2014/main" id="{C5631909-88C5-F7A8-6F3B-8A0AD447C21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8" name="Rechte verbindingslijn 60">
                    <a:extLst>
                      <a:ext uri="{FF2B5EF4-FFF2-40B4-BE49-F238E27FC236}">
                        <a16:creationId xmlns:a16="http://schemas.microsoft.com/office/drawing/2014/main" id="{67F942C5-7B1E-7C22-79FF-547ED2B8D5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1">
                    <a:extLst>
                      <a:ext uri="{FF2B5EF4-FFF2-40B4-BE49-F238E27FC236}">
                        <a16:creationId xmlns:a16="http://schemas.microsoft.com/office/drawing/2014/main" id="{5643D268-FBCE-0541-7DCD-FC02937FA0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62">
                    <a:extLst>
                      <a:ext uri="{FF2B5EF4-FFF2-40B4-BE49-F238E27FC236}">
                        <a16:creationId xmlns:a16="http://schemas.microsoft.com/office/drawing/2014/main" id="{7BA11060-559F-F1E1-E404-DC353A3E0C5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63">
                    <a:extLst>
                      <a:ext uri="{FF2B5EF4-FFF2-40B4-BE49-F238E27FC236}">
                        <a16:creationId xmlns:a16="http://schemas.microsoft.com/office/drawing/2014/main" id="{71FB07BD-4F98-33D6-3CCD-66D5B22E47F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64">
                    <a:extLst>
                      <a:ext uri="{FF2B5EF4-FFF2-40B4-BE49-F238E27FC236}">
                        <a16:creationId xmlns:a16="http://schemas.microsoft.com/office/drawing/2014/main" id="{1365F2E6-EC30-B19C-3051-D09625A856C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7" name="Pijl: rechts 59">
                  <a:extLst>
                    <a:ext uri="{FF2B5EF4-FFF2-40B4-BE49-F238E27FC236}">
                      <a16:creationId xmlns:a16="http://schemas.microsoft.com/office/drawing/2014/main" id="{CFA8E5D7-79F4-6ECF-5E56-985E9ECC3C92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6" name="Groep 48">
                <a:extLst>
                  <a:ext uri="{FF2B5EF4-FFF2-40B4-BE49-F238E27FC236}">
                    <a16:creationId xmlns:a16="http://schemas.microsoft.com/office/drawing/2014/main" id="{D15B61FB-6805-3871-D08D-7B5581259761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47" name="Rechthoek 49">
                  <a:extLst>
                    <a:ext uri="{FF2B5EF4-FFF2-40B4-BE49-F238E27FC236}">
                      <a16:creationId xmlns:a16="http://schemas.microsoft.com/office/drawing/2014/main" id="{3E3AF6E6-52BD-9A18-5204-BC51DAAF94C9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0">
                  <a:extLst>
                    <a:ext uri="{FF2B5EF4-FFF2-40B4-BE49-F238E27FC236}">
                      <a16:creationId xmlns:a16="http://schemas.microsoft.com/office/drawing/2014/main" id="{9C458C2D-266F-7886-15B3-C271C57ACFD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0" name="Rechte verbindingslijn 52">
                    <a:extLst>
                      <a:ext uri="{FF2B5EF4-FFF2-40B4-BE49-F238E27FC236}">
                        <a16:creationId xmlns:a16="http://schemas.microsoft.com/office/drawing/2014/main" id="{4FDDBD79-BA91-F64F-ACF7-2D932A92C13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53">
                    <a:extLst>
                      <a:ext uri="{FF2B5EF4-FFF2-40B4-BE49-F238E27FC236}">
                        <a16:creationId xmlns:a16="http://schemas.microsoft.com/office/drawing/2014/main" id="{3EB56BAF-5B94-C84F-D857-480B7B9D1BD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54">
                    <a:extLst>
                      <a:ext uri="{FF2B5EF4-FFF2-40B4-BE49-F238E27FC236}">
                        <a16:creationId xmlns:a16="http://schemas.microsoft.com/office/drawing/2014/main" id="{2FD83E10-3284-E742-44C9-CDA581D07DB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55">
                    <a:extLst>
                      <a:ext uri="{FF2B5EF4-FFF2-40B4-BE49-F238E27FC236}">
                        <a16:creationId xmlns:a16="http://schemas.microsoft.com/office/drawing/2014/main" id="{1F7C2163-5DFB-043B-99A4-BD45EEBAC2F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56">
                    <a:extLst>
                      <a:ext uri="{FF2B5EF4-FFF2-40B4-BE49-F238E27FC236}">
                        <a16:creationId xmlns:a16="http://schemas.microsoft.com/office/drawing/2014/main" id="{68F1E871-3F0D-7BB5-FF85-465731CF6DD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1">
                  <a:extLst>
                    <a:ext uri="{FF2B5EF4-FFF2-40B4-BE49-F238E27FC236}">
                      <a16:creationId xmlns:a16="http://schemas.microsoft.com/office/drawing/2014/main" id="{17041490-87FD-4037-C99D-C99B5A5FF8D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9" name="INSTRUCTIE">
            <a:extLst>
              <a:ext uri="{FF2B5EF4-FFF2-40B4-BE49-F238E27FC236}">
                <a16:creationId xmlns:a16="http://schemas.microsoft.com/office/drawing/2014/main" id="{DF4245C2-6BE2-52FD-5F52-31F4398266CA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80" name="Rechthoek 82">
              <a:extLst>
                <a:ext uri="{FF2B5EF4-FFF2-40B4-BE49-F238E27FC236}">
                  <a16:creationId xmlns:a16="http://schemas.microsoft.com/office/drawing/2014/main" id="{44B3D2D0-A5E8-2116-2BB3-2C72BFE44682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81" name="Rechthoek 83">
              <a:extLst>
                <a:ext uri="{FF2B5EF4-FFF2-40B4-BE49-F238E27FC236}">
                  <a16:creationId xmlns:a16="http://schemas.microsoft.com/office/drawing/2014/main" id="{284CAE48-6E2B-B2E0-F64A-D22275BF820B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82" name="Ovaal 84">
              <a:extLst>
                <a:ext uri="{FF2B5EF4-FFF2-40B4-BE49-F238E27FC236}">
                  <a16:creationId xmlns:a16="http://schemas.microsoft.com/office/drawing/2014/main" id="{98E40F5C-16AA-795B-370B-012469EEB9C2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3" name="Rechthoek 85">
              <a:extLst>
                <a:ext uri="{FF2B5EF4-FFF2-40B4-BE49-F238E27FC236}">
                  <a16:creationId xmlns:a16="http://schemas.microsoft.com/office/drawing/2014/main" id="{B3842B09-44D9-C3AF-0780-349B51E9FAC4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84" name="Groep 86">
              <a:extLst>
                <a:ext uri="{FF2B5EF4-FFF2-40B4-BE49-F238E27FC236}">
                  <a16:creationId xmlns:a16="http://schemas.microsoft.com/office/drawing/2014/main" id="{AE6DA8E8-2EBE-3E56-78D3-3F160FF3A6C3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9" name="Rechthoek 115">
                <a:extLst>
                  <a:ext uri="{FF2B5EF4-FFF2-40B4-BE49-F238E27FC236}">
                    <a16:creationId xmlns:a16="http://schemas.microsoft.com/office/drawing/2014/main" id="{B7326A1B-0A27-203A-2FBB-1F9BACB40F23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0" name="Ovaal 116">
                <a:extLst>
                  <a:ext uri="{FF2B5EF4-FFF2-40B4-BE49-F238E27FC236}">
                    <a16:creationId xmlns:a16="http://schemas.microsoft.com/office/drawing/2014/main" id="{C3196D15-26C7-93CB-DBF6-A845927136D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1" name="Vrije vorm: vorm 117">
                <a:extLst>
                  <a:ext uri="{FF2B5EF4-FFF2-40B4-BE49-F238E27FC236}">
                    <a16:creationId xmlns:a16="http://schemas.microsoft.com/office/drawing/2014/main" id="{FDEE5E1C-ED7E-E943-887C-4FFE43762F95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2" name="Rechthoek: afgeronde hoeken 118">
                <a:extLst>
                  <a:ext uri="{FF2B5EF4-FFF2-40B4-BE49-F238E27FC236}">
                    <a16:creationId xmlns:a16="http://schemas.microsoft.com/office/drawing/2014/main" id="{63CC4C22-3EE4-6ED2-6F18-1E225F7109E1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23" name="Rechte verbindingslijn 119">
                <a:extLst>
                  <a:ext uri="{FF2B5EF4-FFF2-40B4-BE49-F238E27FC236}">
                    <a16:creationId xmlns:a16="http://schemas.microsoft.com/office/drawing/2014/main" id="{B9EF5593-3D82-0A88-2424-F8A7A6B3B51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4" name="Rechte verbindingslijn 120">
                <a:extLst>
                  <a:ext uri="{FF2B5EF4-FFF2-40B4-BE49-F238E27FC236}">
                    <a16:creationId xmlns:a16="http://schemas.microsoft.com/office/drawing/2014/main" id="{1B12811D-A47C-42B3-046A-DE9981F9C4BF}"/>
                  </a:ext>
                </a:extLst>
              </p:cNvPr>
              <p:cNvCxnSpPr>
                <a:cxnSpLocks/>
                <a:stCxn id="222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85" name="Ovaal 87">
              <a:extLst>
                <a:ext uri="{FF2B5EF4-FFF2-40B4-BE49-F238E27FC236}">
                  <a16:creationId xmlns:a16="http://schemas.microsoft.com/office/drawing/2014/main" id="{588FEB5A-CF58-3B45-5108-4AD7553B3D6A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92" name="Rechthoek 88">
              <a:extLst>
                <a:ext uri="{FF2B5EF4-FFF2-40B4-BE49-F238E27FC236}">
                  <a16:creationId xmlns:a16="http://schemas.microsoft.com/office/drawing/2014/main" id="{E12A25FF-9D26-19F0-46D5-7C05BB339264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93" name="Groep 89">
              <a:extLst>
                <a:ext uri="{FF2B5EF4-FFF2-40B4-BE49-F238E27FC236}">
                  <a16:creationId xmlns:a16="http://schemas.microsoft.com/office/drawing/2014/main" id="{24A57BC5-C382-D1C8-3ACB-F4A423F36815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16" name="Rechthoek 112">
                <a:extLst>
                  <a:ext uri="{FF2B5EF4-FFF2-40B4-BE49-F238E27FC236}">
                    <a16:creationId xmlns:a16="http://schemas.microsoft.com/office/drawing/2014/main" id="{D27CC359-7A2C-062E-46CF-F93E5EB7C8A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7" name="Rechte verbindingslijn 113">
                <a:extLst>
                  <a:ext uri="{FF2B5EF4-FFF2-40B4-BE49-F238E27FC236}">
                    <a16:creationId xmlns:a16="http://schemas.microsoft.com/office/drawing/2014/main" id="{3E628029-80FA-052E-4E62-FA990CB82679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8" name="Gelijkbenige driehoek 114">
                <a:extLst>
                  <a:ext uri="{FF2B5EF4-FFF2-40B4-BE49-F238E27FC236}">
                    <a16:creationId xmlns:a16="http://schemas.microsoft.com/office/drawing/2014/main" id="{E2D46ED7-3786-2E78-D087-9E0DE4C89914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4" name="Ovaal 90">
              <a:extLst>
                <a:ext uri="{FF2B5EF4-FFF2-40B4-BE49-F238E27FC236}">
                  <a16:creationId xmlns:a16="http://schemas.microsoft.com/office/drawing/2014/main" id="{B8CA2DF0-D574-62EC-DB68-CAAA70907101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95" name="Rechthoek 91">
              <a:extLst>
                <a:ext uri="{FF2B5EF4-FFF2-40B4-BE49-F238E27FC236}">
                  <a16:creationId xmlns:a16="http://schemas.microsoft.com/office/drawing/2014/main" id="{C079F441-99BD-5094-DEC9-D3BADB52BE38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96" name="Groep 92">
              <a:extLst>
                <a:ext uri="{FF2B5EF4-FFF2-40B4-BE49-F238E27FC236}">
                  <a16:creationId xmlns:a16="http://schemas.microsoft.com/office/drawing/2014/main" id="{A3CEEBAD-A45E-F5A6-55CD-EF8137E210E9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200" name="Groep 96">
                <a:extLst>
                  <a:ext uri="{FF2B5EF4-FFF2-40B4-BE49-F238E27FC236}">
                    <a16:creationId xmlns:a16="http://schemas.microsoft.com/office/drawing/2014/main" id="{D621A7C2-F39A-1FF7-2512-37411F016BA2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203" name="Groep 99">
                  <a:extLst>
                    <a:ext uri="{FF2B5EF4-FFF2-40B4-BE49-F238E27FC236}">
                      <a16:creationId xmlns:a16="http://schemas.microsoft.com/office/drawing/2014/main" id="{7C72D60E-C7B0-5892-00DA-A5A0531C558A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10" name="Groep 106">
                    <a:extLst>
                      <a:ext uri="{FF2B5EF4-FFF2-40B4-BE49-F238E27FC236}">
                        <a16:creationId xmlns:a16="http://schemas.microsoft.com/office/drawing/2014/main" id="{4B133238-2B12-3423-5AE1-7E7C93C9C8B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13" name="Rechthoek 109">
                      <a:extLst>
                        <a:ext uri="{FF2B5EF4-FFF2-40B4-BE49-F238E27FC236}">
                          <a16:creationId xmlns:a16="http://schemas.microsoft.com/office/drawing/2014/main" id="{308A8166-01A6-F141-59D2-6D3497A6BB6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4" name="Rechthoek 110">
                      <a:extLst>
                        <a:ext uri="{FF2B5EF4-FFF2-40B4-BE49-F238E27FC236}">
                          <a16:creationId xmlns:a16="http://schemas.microsoft.com/office/drawing/2014/main" id="{6A7375B2-4203-D612-C510-26E0282CB19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5" name="Ovaal 111">
                      <a:extLst>
                        <a:ext uri="{FF2B5EF4-FFF2-40B4-BE49-F238E27FC236}">
                          <a16:creationId xmlns:a16="http://schemas.microsoft.com/office/drawing/2014/main" id="{0F368126-056C-A73C-D4D3-A66AA62A431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11" name="Afbeelding 107">
                    <a:extLst>
                      <a:ext uri="{FF2B5EF4-FFF2-40B4-BE49-F238E27FC236}">
                        <a16:creationId xmlns:a16="http://schemas.microsoft.com/office/drawing/2014/main" id="{F3DD7F50-454A-6894-F491-9C7AE2669A5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12" name="Afbeelding 108">
                    <a:extLst>
                      <a:ext uri="{FF2B5EF4-FFF2-40B4-BE49-F238E27FC236}">
                        <a16:creationId xmlns:a16="http://schemas.microsoft.com/office/drawing/2014/main" id="{87825084-5313-1933-3A06-66C9C6DAC4E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4" name="Groep 100">
                  <a:extLst>
                    <a:ext uri="{FF2B5EF4-FFF2-40B4-BE49-F238E27FC236}">
                      <a16:creationId xmlns:a16="http://schemas.microsoft.com/office/drawing/2014/main" id="{FAF15AB9-5DC4-C963-DDFC-D679029FF101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8" name="Rechthoek 104">
                    <a:extLst>
                      <a:ext uri="{FF2B5EF4-FFF2-40B4-BE49-F238E27FC236}">
                        <a16:creationId xmlns:a16="http://schemas.microsoft.com/office/drawing/2014/main" id="{70B6B562-DDFC-0BE1-F2C6-43F5B0956ED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9" name="Rechthoek 105">
                    <a:extLst>
                      <a:ext uri="{FF2B5EF4-FFF2-40B4-BE49-F238E27FC236}">
                        <a16:creationId xmlns:a16="http://schemas.microsoft.com/office/drawing/2014/main" id="{68721FF6-0A90-2F1B-B6B4-FDD38B9B92E1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205" name="Groep 101">
                  <a:extLst>
                    <a:ext uri="{FF2B5EF4-FFF2-40B4-BE49-F238E27FC236}">
                      <a16:creationId xmlns:a16="http://schemas.microsoft.com/office/drawing/2014/main" id="{43326BC8-3323-0C36-5849-93DB7ABBB4E9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6" name="Rechthoek 102">
                    <a:extLst>
                      <a:ext uri="{FF2B5EF4-FFF2-40B4-BE49-F238E27FC236}">
                        <a16:creationId xmlns:a16="http://schemas.microsoft.com/office/drawing/2014/main" id="{72763D46-6644-7A68-4AA1-6DB40E2C781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7" name="Rechthoek 103">
                    <a:extLst>
                      <a:ext uri="{FF2B5EF4-FFF2-40B4-BE49-F238E27FC236}">
                        <a16:creationId xmlns:a16="http://schemas.microsoft.com/office/drawing/2014/main" id="{EC8C98C9-860F-C172-31B2-B693243AEB6C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01" name="Rechthoek 97">
                <a:extLst>
                  <a:ext uri="{FF2B5EF4-FFF2-40B4-BE49-F238E27FC236}">
                    <a16:creationId xmlns:a16="http://schemas.microsoft.com/office/drawing/2014/main" id="{C2B64046-B538-7684-BA7C-FD1E2DECBCAC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202" name="Gelijkbenige driehoek 98">
                <a:extLst>
                  <a:ext uri="{FF2B5EF4-FFF2-40B4-BE49-F238E27FC236}">
                    <a16:creationId xmlns:a16="http://schemas.microsoft.com/office/drawing/2014/main" id="{8EF94E97-EDD0-43CE-D781-2867E2AA1781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7" name="ICOON_info">
              <a:extLst>
                <a:ext uri="{FF2B5EF4-FFF2-40B4-BE49-F238E27FC236}">
                  <a16:creationId xmlns:a16="http://schemas.microsoft.com/office/drawing/2014/main" id="{FFE4E074-D625-8CB2-5A2B-06BF9F83CD21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98" name="Ovaal 94">
                <a:extLst>
                  <a:ext uri="{FF2B5EF4-FFF2-40B4-BE49-F238E27FC236}">
                    <a16:creationId xmlns:a16="http://schemas.microsoft.com/office/drawing/2014/main" id="{8702103D-5CBD-CCA7-1430-79AC3005F989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9" name="Graphic 163" descr="Informatie">
                <a:extLst>
                  <a:ext uri="{FF2B5EF4-FFF2-40B4-BE49-F238E27FC236}">
                    <a16:creationId xmlns:a16="http://schemas.microsoft.com/office/drawing/2014/main" id="{A086C492-1628-AA99-E2E7-AEEB482A1C0C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26" name="Footer Placeholder 6">
            <a:extLst>
              <a:ext uri="{FF2B5EF4-FFF2-40B4-BE49-F238E27FC236}">
                <a16:creationId xmlns:a16="http://schemas.microsoft.com/office/drawing/2014/main" id="{6883D260-093E-ADD8-17DB-5A9EDAA2A4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27" name="Slide Number Placeholder 7">
            <a:extLst>
              <a:ext uri="{FF2B5EF4-FFF2-40B4-BE49-F238E27FC236}">
                <a16:creationId xmlns:a16="http://schemas.microsoft.com/office/drawing/2014/main" id="{6B60B8A1-CA68-040A-1D5C-84C3F567DD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6673199-EA6C-8972-2E3A-C0BCE0E95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118179139" name="image" descr="{&quot;templafy&quot;:{&quot;id&quot;:&quot;a0257918-b6b8-475b-af73-967f127747cf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200" y="205200"/>
            <a:ext cx="3031200" cy="406232"/>
          </a:xfrm>
          <a:prstGeom prst="rect">
            <a:avLst/>
          </a:prstGeom>
        </p:spPr>
      </p:pic>
      <p:sp>
        <p:nvSpPr>
          <p:cNvPr id="87" name="image" descr="{&quot;templafy&quot;:{&quot;id&quot;:&quot;829d4189-4bdc-4820-ab4d-9c9c39cfda6d&quot;}}" hidden="1" title="UserProfile.Divisions.UmcLogo">
            <a:extLst>
              <a:ext uri="{FF2B5EF4-FFF2-40B4-BE49-F238E27FC236}">
                <a16:creationId xmlns:a16="http://schemas.microsoft.com/office/drawing/2014/main" id="{F4A048F0-D14F-3A33-CD90-988600E09D9A}"/>
              </a:ext>
            </a:extLst>
          </p:cNvPr>
          <p:cNvSpPr/>
          <p:nvPr userDrawn="1"/>
        </p:nvSpPr>
        <p:spPr>
          <a:xfrm>
            <a:off x="485009" y="6249600"/>
            <a:ext cx="2751391" cy="33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dirty="0"/>
              <a:t>{{</a:t>
            </a:r>
            <a:r>
              <a:rPr lang="nl-NL" sz="1100" dirty="0" err="1"/>
              <a:t>UserProfile</a:t>
            </a:r>
            <a:r>
              <a:rPr lang="nl-NL" sz="1100" dirty="0"/>
              <a:t>.</a:t>
            </a:r>
            <a:r>
              <a:rPr lang="nl-NL" sz="1100" noProof="0" dirty="0" err="1"/>
              <a:t>Divisions</a:t>
            </a:r>
            <a:r>
              <a:rPr lang="nl-NL" sz="1100" dirty="0"/>
              <a:t>.</a:t>
            </a:r>
            <a:r>
              <a:rPr lang="nl-NL" sz="1100" dirty="0" err="1"/>
              <a:t>logoWordWidth</a:t>
            </a:r>
            <a:r>
              <a:rPr lang="nl-NL" sz="1100" dirty="0"/>
              <a:t>}}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4849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10800" y="1700808"/>
            <a:ext cx="5364000" cy="4359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i="1"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Klik op onderstaand pictogram om een object in te voegen</a:t>
            </a:r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BB9BC3EB-9B74-A431-63E2-B63498276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4350" y="1700808"/>
            <a:ext cx="5364163" cy="43596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  <a:endParaRPr lang="nl-NL"/>
          </a:p>
          <a:p>
            <a:pPr lvl="1"/>
            <a:r>
              <a:rPr lang="nl-NL" dirty="0"/>
              <a:t>Tweede niveau</a:t>
            </a:r>
            <a:endParaRPr lang="nl-NL"/>
          </a:p>
          <a:p>
            <a:pPr lvl="2"/>
            <a:r>
              <a:rPr lang="nl-NL" dirty="0"/>
              <a:t>Derde niveau</a:t>
            </a:r>
            <a:endParaRPr lang="nl-NL"/>
          </a:p>
          <a:p>
            <a:pPr lvl="3"/>
            <a:r>
              <a:rPr lang="nl-NL" dirty="0"/>
              <a:t>Vierde niveau</a:t>
            </a:r>
            <a:endParaRPr lang="nl-NL"/>
          </a:p>
          <a:p>
            <a:pPr lvl="4"/>
            <a:r>
              <a:rPr lang="nl-NL" dirty="0"/>
              <a:t>Vijfde niveau</a:t>
            </a:r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25EC69B2-66AC-380D-6E51-68CB8D31D8A3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AC565ECD-DAA1-17CC-FE77-D73F459F9165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03F06579-BAAB-D410-8003-E0ACEBC04030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7" name="Rechthoek 15">
              <a:extLst>
                <a:ext uri="{FF2B5EF4-FFF2-40B4-BE49-F238E27FC236}">
                  <a16:creationId xmlns:a16="http://schemas.microsoft.com/office/drawing/2014/main" id="{6A8C6D6E-82D5-3B66-C031-2AF9C87ABFBC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al 16">
              <a:extLst>
                <a:ext uri="{FF2B5EF4-FFF2-40B4-BE49-F238E27FC236}">
                  <a16:creationId xmlns:a16="http://schemas.microsoft.com/office/drawing/2014/main" id="{6C800646-19AF-3D34-129A-3052E6BC418D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0" name="Rechthoek 17">
              <a:extLst>
                <a:ext uri="{FF2B5EF4-FFF2-40B4-BE49-F238E27FC236}">
                  <a16:creationId xmlns:a16="http://schemas.microsoft.com/office/drawing/2014/main" id="{8D493FBE-4E46-E706-EC63-44BE950C6490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1" name="Rechthoek 18">
              <a:extLst>
                <a:ext uri="{FF2B5EF4-FFF2-40B4-BE49-F238E27FC236}">
                  <a16:creationId xmlns:a16="http://schemas.microsoft.com/office/drawing/2014/main" id="{A189BD35-2952-D9E9-D9FD-ACAE6FBD991D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2" name="Ovaal 19">
              <a:extLst>
                <a:ext uri="{FF2B5EF4-FFF2-40B4-BE49-F238E27FC236}">
                  <a16:creationId xmlns:a16="http://schemas.microsoft.com/office/drawing/2014/main" id="{0E362328-01D9-F7CD-1D13-46F276F082DF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3" name="Rechthoek 20">
              <a:extLst>
                <a:ext uri="{FF2B5EF4-FFF2-40B4-BE49-F238E27FC236}">
                  <a16:creationId xmlns:a16="http://schemas.microsoft.com/office/drawing/2014/main" id="{F30AA226-72DB-0407-3007-281E3679E0E7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4" name="Ovaal 21">
              <a:extLst>
                <a:ext uri="{FF2B5EF4-FFF2-40B4-BE49-F238E27FC236}">
                  <a16:creationId xmlns:a16="http://schemas.microsoft.com/office/drawing/2014/main" id="{2A37F598-47EB-4E9E-B9CF-A232C1E85CF9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5" name="Rechthoek 22">
              <a:extLst>
                <a:ext uri="{FF2B5EF4-FFF2-40B4-BE49-F238E27FC236}">
                  <a16:creationId xmlns:a16="http://schemas.microsoft.com/office/drawing/2014/main" id="{F6626CF7-58DD-BB03-97C0-929F93AC443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6" name="Ovaal 23">
              <a:extLst>
                <a:ext uri="{FF2B5EF4-FFF2-40B4-BE49-F238E27FC236}">
                  <a16:creationId xmlns:a16="http://schemas.microsoft.com/office/drawing/2014/main" id="{948387F3-B095-1A5F-4080-7240B39463E4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7" name="Rechthoek 24">
              <a:extLst>
                <a:ext uri="{FF2B5EF4-FFF2-40B4-BE49-F238E27FC236}">
                  <a16:creationId xmlns:a16="http://schemas.microsoft.com/office/drawing/2014/main" id="{56E02791-7859-4BC0-8331-4145B46E8A72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8" name="Ovaal 25">
              <a:extLst>
                <a:ext uri="{FF2B5EF4-FFF2-40B4-BE49-F238E27FC236}">
                  <a16:creationId xmlns:a16="http://schemas.microsoft.com/office/drawing/2014/main" id="{CA127BD4-FC7D-5F3F-03D6-DD3EF21F2422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9" name="Rechthoek 26">
              <a:extLst>
                <a:ext uri="{FF2B5EF4-FFF2-40B4-BE49-F238E27FC236}">
                  <a16:creationId xmlns:a16="http://schemas.microsoft.com/office/drawing/2014/main" id="{48A25060-AFDB-9D95-9D57-2CC1E2F5F3E9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27">
              <a:extLst>
                <a:ext uri="{FF2B5EF4-FFF2-40B4-BE49-F238E27FC236}">
                  <a16:creationId xmlns:a16="http://schemas.microsoft.com/office/drawing/2014/main" id="{C09D7625-3611-B630-BDD0-51C55EEF768C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1" name="Rechthoek 28">
              <a:extLst>
                <a:ext uri="{FF2B5EF4-FFF2-40B4-BE49-F238E27FC236}">
                  <a16:creationId xmlns:a16="http://schemas.microsoft.com/office/drawing/2014/main" id="{24931BFE-97DE-A173-8ECD-53044CC06ADB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vaal 29">
              <a:extLst>
                <a:ext uri="{FF2B5EF4-FFF2-40B4-BE49-F238E27FC236}">
                  <a16:creationId xmlns:a16="http://schemas.microsoft.com/office/drawing/2014/main" id="{157EC837-C711-CFF9-4E82-D3B69A6658B4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3" name="Rechthoek 30">
              <a:extLst>
                <a:ext uri="{FF2B5EF4-FFF2-40B4-BE49-F238E27FC236}">
                  <a16:creationId xmlns:a16="http://schemas.microsoft.com/office/drawing/2014/main" id="{0F17CACA-1554-8DA0-592A-7F5D87F100F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Ovaal 31">
              <a:extLst>
                <a:ext uri="{FF2B5EF4-FFF2-40B4-BE49-F238E27FC236}">
                  <a16:creationId xmlns:a16="http://schemas.microsoft.com/office/drawing/2014/main" id="{613F4C5E-FCE4-8591-8438-2B724FB5C9C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5" name="Rechthoek 32">
              <a:extLst>
                <a:ext uri="{FF2B5EF4-FFF2-40B4-BE49-F238E27FC236}">
                  <a16:creationId xmlns:a16="http://schemas.microsoft.com/office/drawing/2014/main" id="{AD1B1374-F766-0199-5EDE-407FA368ABE1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6" name="Rechthoek 33">
              <a:extLst>
                <a:ext uri="{FF2B5EF4-FFF2-40B4-BE49-F238E27FC236}">
                  <a16:creationId xmlns:a16="http://schemas.microsoft.com/office/drawing/2014/main" id="{F612DBEA-8F41-CD34-E6E8-AE0BBC16C6C9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7" name="ICOON_info">
              <a:extLst>
                <a:ext uri="{FF2B5EF4-FFF2-40B4-BE49-F238E27FC236}">
                  <a16:creationId xmlns:a16="http://schemas.microsoft.com/office/drawing/2014/main" id="{779CD1BA-C160-4744-FE18-7D35D0EF1338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9" name="Ovaal 79">
                <a:extLst>
                  <a:ext uri="{FF2B5EF4-FFF2-40B4-BE49-F238E27FC236}">
                    <a16:creationId xmlns:a16="http://schemas.microsoft.com/office/drawing/2014/main" id="{E04FD7F4-5B52-912F-8198-BEED8A61F328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Graphic 163" descr="Informatie">
                <a:extLst>
                  <a:ext uri="{FF2B5EF4-FFF2-40B4-BE49-F238E27FC236}">
                    <a16:creationId xmlns:a16="http://schemas.microsoft.com/office/drawing/2014/main" id="{D437F8F7-3B5E-84D7-552A-0C0B59A908AD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VOORBEELD">
              <a:extLst>
                <a:ext uri="{FF2B5EF4-FFF2-40B4-BE49-F238E27FC236}">
                  <a16:creationId xmlns:a16="http://schemas.microsoft.com/office/drawing/2014/main" id="{635D6843-C9AD-B5F4-11D5-75C717BC4F31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9" name="Rechthoek 39">
                <a:extLst>
                  <a:ext uri="{FF2B5EF4-FFF2-40B4-BE49-F238E27FC236}">
                    <a16:creationId xmlns:a16="http://schemas.microsoft.com/office/drawing/2014/main" id="{26BF6796-ECD7-88F9-446D-6FDF9015C050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0" name="Rechthoek 40">
                <a:extLst>
                  <a:ext uri="{FF2B5EF4-FFF2-40B4-BE49-F238E27FC236}">
                    <a16:creationId xmlns:a16="http://schemas.microsoft.com/office/drawing/2014/main" id="{091D04AB-4295-81E4-9421-9D6053E0FDB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41">
                <a:extLst>
                  <a:ext uri="{FF2B5EF4-FFF2-40B4-BE49-F238E27FC236}">
                    <a16:creationId xmlns:a16="http://schemas.microsoft.com/office/drawing/2014/main" id="{9055B0BC-6DD0-2F7A-79F1-9BC6DF1B43B3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2" name="Groep 72">
                  <a:extLst>
                    <a:ext uri="{FF2B5EF4-FFF2-40B4-BE49-F238E27FC236}">
                      <a16:creationId xmlns:a16="http://schemas.microsoft.com/office/drawing/2014/main" id="{8F686129-4F67-F0EB-DCE8-067557A7B2C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4" name="Rechte verbindingslijn 74">
                    <a:extLst>
                      <a:ext uri="{FF2B5EF4-FFF2-40B4-BE49-F238E27FC236}">
                        <a16:creationId xmlns:a16="http://schemas.microsoft.com/office/drawing/2014/main" id="{AA7554BD-BEF2-EADE-5CA3-3C78C6FC4A5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5">
                    <a:extLst>
                      <a:ext uri="{FF2B5EF4-FFF2-40B4-BE49-F238E27FC236}">
                        <a16:creationId xmlns:a16="http://schemas.microsoft.com/office/drawing/2014/main" id="{76C4B7C0-0BF9-09E4-1EBD-D1AB775312B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6">
                    <a:extLst>
                      <a:ext uri="{FF2B5EF4-FFF2-40B4-BE49-F238E27FC236}">
                        <a16:creationId xmlns:a16="http://schemas.microsoft.com/office/drawing/2014/main" id="{92F7B1C8-4413-0FB5-B406-48572F11339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7">
                    <a:extLst>
                      <a:ext uri="{FF2B5EF4-FFF2-40B4-BE49-F238E27FC236}">
                        <a16:creationId xmlns:a16="http://schemas.microsoft.com/office/drawing/2014/main" id="{E5C04A9C-A819-194A-781E-6EB4BBDEFB9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8">
                    <a:extLst>
                      <a:ext uri="{FF2B5EF4-FFF2-40B4-BE49-F238E27FC236}">
                        <a16:creationId xmlns:a16="http://schemas.microsoft.com/office/drawing/2014/main" id="{7D2FF1BB-B65E-0263-FD92-6A9869B507B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73">
                  <a:extLst>
                    <a:ext uri="{FF2B5EF4-FFF2-40B4-BE49-F238E27FC236}">
                      <a16:creationId xmlns:a16="http://schemas.microsoft.com/office/drawing/2014/main" id="{482BD9ED-BAA5-FE45-811D-295CA43BF83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2" name="Groep 42">
                <a:extLst>
                  <a:ext uri="{FF2B5EF4-FFF2-40B4-BE49-F238E27FC236}">
                    <a16:creationId xmlns:a16="http://schemas.microsoft.com/office/drawing/2014/main" id="{35688C78-B52D-EC82-C38C-F7F2B2F8ABE4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5" name="Groep 65">
                  <a:extLst>
                    <a:ext uri="{FF2B5EF4-FFF2-40B4-BE49-F238E27FC236}">
                      <a16:creationId xmlns:a16="http://schemas.microsoft.com/office/drawing/2014/main" id="{5E38C3A6-9D16-E099-301B-26ABD0B6D15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7" name="Rechte verbindingslijn 67">
                    <a:extLst>
                      <a:ext uri="{FF2B5EF4-FFF2-40B4-BE49-F238E27FC236}">
                        <a16:creationId xmlns:a16="http://schemas.microsoft.com/office/drawing/2014/main" id="{1E26F7C4-B030-C5BC-DDA6-97EF6E226D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8">
                    <a:extLst>
                      <a:ext uri="{FF2B5EF4-FFF2-40B4-BE49-F238E27FC236}">
                        <a16:creationId xmlns:a16="http://schemas.microsoft.com/office/drawing/2014/main" id="{198802B8-7A75-1A16-D0A6-8C32E482E64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9">
                    <a:extLst>
                      <a:ext uri="{FF2B5EF4-FFF2-40B4-BE49-F238E27FC236}">
                        <a16:creationId xmlns:a16="http://schemas.microsoft.com/office/drawing/2014/main" id="{A9D88D61-0A7E-D489-7615-B5D5F7B0579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0">
                    <a:extLst>
                      <a:ext uri="{FF2B5EF4-FFF2-40B4-BE49-F238E27FC236}">
                        <a16:creationId xmlns:a16="http://schemas.microsoft.com/office/drawing/2014/main" id="{65365C91-E80E-7384-0609-D853E3D8972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1">
                    <a:extLst>
                      <a:ext uri="{FF2B5EF4-FFF2-40B4-BE49-F238E27FC236}">
                        <a16:creationId xmlns:a16="http://schemas.microsoft.com/office/drawing/2014/main" id="{F13C219D-FA71-3F72-6E54-B31DCDCDD0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6" name="Pijl: rechts 66">
                  <a:extLst>
                    <a:ext uri="{FF2B5EF4-FFF2-40B4-BE49-F238E27FC236}">
                      <a16:creationId xmlns:a16="http://schemas.microsoft.com/office/drawing/2014/main" id="{FA6C6740-2621-3C00-AD40-2A3AA2944AF7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3" name="Rechte verbindingslijn 43">
                <a:extLst>
                  <a:ext uri="{FF2B5EF4-FFF2-40B4-BE49-F238E27FC236}">
                    <a16:creationId xmlns:a16="http://schemas.microsoft.com/office/drawing/2014/main" id="{5807542F-66F2-DF7F-F7CD-D69534590EE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4" name="Rechte verbindingslijn 44">
                <a:extLst>
                  <a:ext uri="{FF2B5EF4-FFF2-40B4-BE49-F238E27FC236}">
                    <a16:creationId xmlns:a16="http://schemas.microsoft.com/office/drawing/2014/main" id="{4BCF917E-608C-4126-E3C0-464AB181806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5" name="Rechthoek 45">
                <a:extLst>
                  <a:ext uri="{FF2B5EF4-FFF2-40B4-BE49-F238E27FC236}">
                    <a16:creationId xmlns:a16="http://schemas.microsoft.com/office/drawing/2014/main" id="{D3413402-AE5E-024B-3F83-475A0E64C9FE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6" name="Rechthoek 46">
                <a:extLst>
                  <a:ext uri="{FF2B5EF4-FFF2-40B4-BE49-F238E27FC236}">
                    <a16:creationId xmlns:a16="http://schemas.microsoft.com/office/drawing/2014/main" id="{A18259DD-A3C7-AE09-BAFA-FE2475889B8B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7" name="Groep 47">
                <a:extLst>
                  <a:ext uri="{FF2B5EF4-FFF2-40B4-BE49-F238E27FC236}">
                    <a16:creationId xmlns:a16="http://schemas.microsoft.com/office/drawing/2014/main" id="{D2411BF1-561E-DDD4-FA32-C42FD55B9F96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7" name="Rechthoek 57">
                  <a:extLst>
                    <a:ext uri="{FF2B5EF4-FFF2-40B4-BE49-F238E27FC236}">
                      <a16:creationId xmlns:a16="http://schemas.microsoft.com/office/drawing/2014/main" id="{6BCF18EB-FEB5-92B1-3F15-1BCBC9E0D591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8">
                  <a:extLst>
                    <a:ext uri="{FF2B5EF4-FFF2-40B4-BE49-F238E27FC236}">
                      <a16:creationId xmlns:a16="http://schemas.microsoft.com/office/drawing/2014/main" id="{198876C1-B3B4-F84B-FC81-4F4763A4F8A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0" name="Rechte verbindingslijn 60">
                    <a:extLst>
                      <a:ext uri="{FF2B5EF4-FFF2-40B4-BE49-F238E27FC236}">
                        <a16:creationId xmlns:a16="http://schemas.microsoft.com/office/drawing/2014/main" id="{8A68BD33-33A2-9B1F-48EC-96A71660C93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1">
                    <a:extLst>
                      <a:ext uri="{FF2B5EF4-FFF2-40B4-BE49-F238E27FC236}">
                        <a16:creationId xmlns:a16="http://schemas.microsoft.com/office/drawing/2014/main" id="{257E06C4-82C1-A86B-F3F0-064B9ED6835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2">
                    <a:extLst>
                      <a:ext uri="{FF2B5EF4-FFF2-40B4-BE49-F238E27FC236}">
                        <a16:creationId xmlns:a16="http://schemas.microsoft.com/office/drawing/2014/main" id="{9FAFF761-8E2A-2FF5-EC70-F77EB972D64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3">
                    <a:extLst>
                      <a:ext uri="{FF2B5EF4-FFF2-40B4-BE49-F238E27FC236}">
                        <a16:creationId xmlns:a16="http://schemas.microsoft.com/office/drawing/2014/main" id="{C32D9EC1-291F-3B69-E2DE-59EE8FE360C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4">
                    <a:extLst>
                      <a:ext uri="{FF2B5EF4-FFF2-40B4-BE49-F238E27FC236}">
                        <a16:creationId xmlns:a16="http://schemas.microsoft.com/office/drawing/2014/main" id="{7C0ECEBC-C698-42DF-3B56-C5B27D69E9A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9">
                  <a:extLst>
                    <a:ext uri="{FF2B5EF4-FFF2-40B4-BE49-F238E27FC236}">
                      <a16:creationId xmlns:a16="http://schemas.microsoft.com/office/drawing/2014/main" id="{08DAE689-F56A-F25B-9F1D-4E13BCF63B6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8" name="Groep 48">
                <a:extLst>
                  <a:ext uri="{FF2B5EF4-FFF2-40B4-BE49-F238E27FC236}">
                    <a16:creationId xmlns:a16="http://schemas.microsoft.com/office/drawing/2014/main" id="{F8A4A1A4-DB82-418B-1836-200971267020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9" name="Rechthoek 49">
                  <a:extLst>
                    <a:ext uri="{FF2B5EF4-FFF2-40B4-BE49-F238E27FC236}">
                      <a16:creationId xmlns:a16="http://schemas.microsoft.com/office/drawing/2014/main" id="{67DBAC45-5E2E-53FA-832E-D66F674FC69B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0" name="Groep 50">
                  <a:extLst>
                    <a:ext uri="{FF2B5EF4-FFF2-40B4-BE49-F238E27FC236}">
                      <a16:creationId xmlns:a16="http://schemas.microsoft.com/office/drawing/2014/main" id="{769F35E6-764A-2726-7BB2-CCEB4926DA7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2" name="Rechte verbindingslijn 52">
                    <a:extLst>
                      <a:ext uri="{FF2B5EF4-FFF2-40B4-BE49-F238E27FC236}">
                        <a16:creationId xmlns:a16="http://schemas.microsoft.com/office/drawing/2014/main" id="{F67253D8-5C67-2EA7-CB9F-DD3ECA0FC6E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3">
                    <a:extLst>
                      <a:ext uri="{FF2B5EF4-FFF2-40B4-BE49-F238E27FC236}">
                        <a16:creationId xmlns:a16="http://schemas.microsoft.com/office/drawing/2014/main" id="{C1077406-0390-49BB-A526-FCC90B6EC5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4">
                    <a:extLst>
                      <a:ext uri="{FF2B5EF4-FFF2-40B4-BE49-F238E27FC236}">
                        <a16:creationId xmlns:a16="http://schemas.microsoft.com/office/drawing/2014/main" id="{D0907D72-F777-BA89-E309-224E1B971F6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5">
                    <a:extLst>
                      <a:ext uri="{FF2B5EF4-FFF2-40B4-BE49-F238E27FC236}">
                        <a16:creationId xmlns:a16="http://schemas.microsoft.com/office/drawing/2014/main" id="{BA5BC112-0BFB-A29B-852C-E5A3B41F959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6">
                    <a:extLst>
                      <a:ext uri="{FF2B5EF4-FFF2-40B4-BE49-F238E27FC236}">
                        <a16:creationId xmlns:a16="http://schemas.microsoft.com/office/drawing/2014/main" id="{512ED6FD-264E-F10B-B1D6-FA3B63F9668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1" name="Pijl: rechts 51">
                  <a:extLst>
                    <a:ext uri="{FF2B5EF4-FFF2-40B4-BE49-F238E27FC236}">
                      <a16:creationId xmlns:a16="http://schemas.microsoft.com/office/drawing/2014/main" id="{0865A563-2AC0-9968-8B60-B8E7C3545B4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1" name="INSTRUCTIE">
            <a:extLst>
              <a:ext uri="{FF2B5EF4-FFF2-40B4-BE49-F238E27FC236}">
                <a16:creationId xmlns:a16="http://schemas.microsoft.com/office/drawing/2014/main" id="{55A9AB4A-34C0-7B73-C49A-15F80ECAF58B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2" name="Rechthoek 82">
              <a:extLst>
                <a:ext uri="{FF2B5EF4-FFF2-40B4-BE49-F238E27FC236}">
                  <a16:creationId xmlns:a16="http://schemas.microsoft.com/office/drawing/2014/main" id="{EFC786D6-1792-EF7A-D16D-02F4411DFBE9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3" name="Rechthoek 83">
              <a:extLst>
                <a:ext uri="{FF2B5EF4-FFF2-40B4-BE49-F238E27FC236}">
                  <a16:creationId xmlns:a16="http://schemas.microsoft.com/office/drawing/2014/main" id="{C0C038EC-ABB2-34F4-B88D-50597AA9FE7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6" name="Ovaal 84">
              <a:extLst>
                <a:ext uri="{FF2B5EF4-FFF2-40B4-BE49-F238E27FC236}">
                  <a16:creationId xmlns:a16="http://schemas.microsoft.com/office/drawing/2014/main" id="{98BD435A-DBA5-1BAB-7CDB-7262A38AAFDD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7" name="Rechthoek 85">
              <a:extLst>
                <a:ext uri="{FF2B5EF4-FFF2-40B4-BE49-F238E27FC236}">
                  <a16:creationId xmlns:a16="http://schemas.microsoft.com/office/drawing/2014/main" id="{B6778532-4EF9-6FFA-F2ED-F6E55D3AB85D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8" name="Groep 86">
              <a:extLst>
                <a:ext uri="{FF2B5EF4-FFF2-40B4-BE49-F238E27FC236}">
                  <a16:creationId xmlns:a16="http://schemas.microsoft.com/office/drawing/2014/main" id="{531BF68B-9B3F-3EDB-9FDE-8707237151BD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1" name="Rechthoek 115">
                <a:extLst>
                  <a:ext uri="{FF2B5EF4-FFF2-40B4-BE49-F238E27FC236}">
                    <a16:creationId xmlns:a16="http://schemas.microsoft.com/office/drawing/2014/main" id="{658D0B46-0560-8EDC-174D-304C1FB5067D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Ovaal 116">
                <a:extLst>
                  <a:ext uri="{FF2B5EF4-FFF2-40B4-BE49-F238E27FC236}">
                    <a16:creationId xmlns:a16="http://schemas.microsoft.com/office/drawing/2014/main" id="{7F5D835D-9817-B697-AEBF-5DBAA740614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Vrije vorm: vorm 117">
                <a:extLst>
                  <a:ext uri="{FF2B5EF4-FFF2-40B4-BE49-F238E27FC236}">
                    <a16:creationId xmlns:a16="http://schemas.microsoft.com/office/drawing/2014/main" id="{5280CBFC-D760-6C70-F4EC-04D77F0C9C6D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Rechthoek: afgeronde hoeken 118">
                <a:extLst>
                  <a:ext uri="{FF2B5EF4-FFF2-40B4-BE49-F238E27FC236}">
                    <a16:creationId xmlns:a16="http://schemas.microsoft.com/office/drawing/2014/main" id="{60A7294C-D130-BD0B-2D4B-D44A55554521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5" name="Rechte verbindingslijn 119">
                <a:extLst>
                  <a:ext uri="{FF2B5EF4-FFF2-40B4-BE49-F238E27FC236}">
                    <a16:creationId xmlns:a16="http://schemas.microsoft.com/office/drawing/2014/main" id="{6BC61E2E-2B09-B83E-2F51-D6166C1889D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Rechte verbindingslijn 120">
                <a:extLst>
                  <a:ext uri="{FF2B5EF4-FFF2-40B4-BE49-F238E27FC236}">
                    <a16:creationId xmlns:a16="http://schemas.microsoft.com/office/drawing/2014/main" id="{408CCCFA-30D9-2D0C-77A6-B00050878906}"/>
                  </a:ext>
                </a:extLst>
              </p:cNvPr>
              <p:cNvCxnSpPr>
                <a:cxnSpLocks/>
                <a:stCxn id="21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9" name="Ovaal 87">
              <a:extLst>
                <a:ext uri="{FF2B5EF4-FFF2-40B4-BE49-F238E27FC236}">
                  <a16:creationId xmlns:a16="http://schemas.microsoft.com/office/drawing/2014/main" id="{8B012825-528B-633B-D49F-018620D1F438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0" name="Rechthoek 88">
              <a:extLst>
                <a:ext uri="{FF2B5EF4-FFF2-40B4-BE49-F238E27FC236}">
                  <a16:creationId xmlns:a16="http://schemas.microsoft.com/office/drawing/2014/main" id="{1A167009-364D-C67C-F543-403F89A48CFA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1" name="Groep 89">
              <a:extLst>
                <a:ext uri="{FF2B5EF4-FFF2-40B4-BE49-F238E27FC236}">
                  <a16:creationId xmlns:a16="http://schemas.microsoft.com/office/drawing/2014/main" id="{2FE683B3-766F-CF61-7D9C-81C45B35348E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8" name="Rechthoek 112">
                <a:extLst>
                  <a:ext uri="{FF2B5EF4-FFF2-40B4-BE49-F238E27FC236}">
                    <a16:creationId xmlns:a16="http://schemas.microsoft.com/office/drawing/2014/main" id="{2350E98F-40C1-BBF1-8789-B5A0A5D595BC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9" name="Rechte verbindingslijn 113">
                <a:extLst>
                  <a:ext uri="{FF2B5EF4-FFF2-40B4-BE49-F238E27FC236}">
                    <a16:creationId xmlns:a16="http://schemas.microsoft.com/office/drawing/2014/main" id="{6106E856-0BCC-A3DB-EE15-3EA7F5FCC38F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0" name="Gelijkbenige driehoek 114">
                <a:extLst>
                  <a:ext uri="{FF2B5EF4-FFF2-40B4-BE49-F238E27FC236}">
                    <a16:creationId xmlns:a16="http://schemas.microsoft.com/office/drawing/2014/main" id="{8E7963AD-D076-9468-E136-2FD5CBEA353D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2" name="Ovaal 90">
              <a:extLst>
                <a:ext uri="{FF2B5EF4-FFF2-40B4-BE49-F238E27FC236}">
                  <a16:creationId xmlns:a16="http://schemas.microsoft.com/office/drawing/2014/main" id="{787E8BEB-3432-F022-D53C-919D8D43AC50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3" name="Rechthoek 91">
              <a:extLst>
                <a:ext uri="{FF2B5EF4-FFF2-40B4-BE49-F238E27FC236}">
                  <a16:creationId xmlns:a16="http://schemas.microsoft.com/office/drawing/2014/main" id="{6D8C8607-02E6-0A47-555C-CF7CA7BEFD83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4" name="Groep 92">
              <a:extLst>
                <a:ext uri="{FF2B5EF4-FFF2-40B4-BE49-F238E27FC236}">
                  <a16:creationId xmlns:a16="http://schemas.microsoft.com/office/drawing/2014/main" id="{4819C37E-EE5D-4CA9-3052-90DE1ABD4385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2" name="Groep 96">
                <a:extLst>
                  <a:ext uri="{FF2B5EF4-FFF2-40B4-BE49-F238E27FC236}">
                    <a16:creationId xmlns:a16="http://schemas.microsoft.com/office/drawing/2014/main" id="{C521CB6A-7A4C-BA02-E8FF-29521EE56532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5" name="Groep 99">
                  <a:extLst>
                    <a:ext uri="{FF2B5EF4-FFF2-40B4-BE49-F238E27FC236}">
                      <a16:creationId xmlns:a16="http://schemas.microsoft.com/office/drawing/2014/main" id="{040C1F25-2BF0-3A0E-E7C3-12CDD9C1180F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2" name="Groep 106">
                    <a:extLst>
                      <a:ext uri="{FF2B5EF4-FFF2-40B4-BE49-F238E27FC236}">
                        <a16:creationId xmlns:a16="http://schemas.microsoft.com/office/drawing/2014/main" id="{9D993BC9-9721-BFD0-67CF-4871C73B20C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5" name="Rechthoek 109">
                      <a:extLst>
                        <a:ext uri="{FF2B5EF4-FFF2-40B4-BE49-F238E27FC236}">
                          <a16:creationId xmlns:a16="http://schemas.microsoft.com/office/drawing/2014/main" id="{3A6895BC-F02C-F434-4CC8-3CEE42C3D0F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Rechthoek 110">
                      <a:extLst>
                        <a:ext uri="{FF2B5EF4-FFF2-40B4-BE49-F238E27FC236}">
                          <a16:creationId xmlns:a16="http://schemas.microsoft.com/office/drawing/2014/main" id="{A5E5BB9E-7B1F-3021-AA25-741CD49391C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Ovaal 111">
                      <a:extLst>
                        <a:ext uri="{FF2B5EF4-FFF2-40B4-BE49-F238E27FC236}">
                          <a16:creationId xmlns:a16="http://schemas.microsoft.com/office/drawing/2014/main" id="{618A32D8-CFC4-5157-A0F1-90114D79475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3" name="Afbeelding 107">
                    <a:extLst>
                      <a:ext uri="{FF2B5EF4-FFF2-40B4-BE49-F238E27FC236}">
                        <a16:creationId xmlns:a16="http://schemas.microsoft.com/office/drawing/2014/main" id="{2A3E9AE5-F7F4-3829-D309-3B72F6FD926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4" name="Afbeelding 108">
                    <a:extLst>
                      <a:ext uri="{FF2B5EF4-FFF2-40B4-BE49-F238E27FC236}">
                        <a16:creationId xmlns:a16="http://schemas.microsoft.com/office/drawing/2014/main" id="{050FC0F9-98D6-CE4A-234C-69BB50CF0D8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6" name="Groep 100">
                  <a:extLst>
                    <a:ext uri="{FF2B5EF4-FFF2-40B4-BE49-F238E27FC236}">
                      <a16:creationId xmlns:a16="http://schemas.microsoft.com/office/drawing/2014/main" id="{BC956B51-6A1A-BB6D-1556-4780A2B18E61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4">
                    <a:extLst>
                      <a:ext uri="{FF2B5EF4-FFF2-40B4-BE49-F238E27FC236}">
                        <a16:creationId xmlns:a16="http://schemas.microsoft.com/office/drawing/2014/main" id="{7FBA0727-35FF-306E-4CD9-C16190FCA5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5">
                    <a:extLst>
                      <a:ext uri="{FF2B5EF4-FFF2-40B4-BE49-F238E27FC236}">
                        <a16:creationId xmlns:a16="http://schemas.microsoft.com/office/drawing/2014/main" id="{9AB065F0-35E7-81C7-53B1-021C3C48052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7" name="Groep 101">
                  <a:extLst>
                    <a:ext uri="{FF2B5EF4-FFF2-40B4-BE49-F238E27FC236}">
                      <a16:creationId xmlns:a16="http://schemas.microsoft.com/office/drawing/2014/main" id="{166EEF2C-6722-00CA-3FF1-85B0099FE75C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8" name="Rechthoek 102">
                    <a:extLst>
                      <a:ext uri="{FF2B5EF4-FFF2-40B4-BE49-F238E27FC236}">
                        <a16:creationId xmlns:a16="http://schemas.microsoft.com/office/drawing/2014/main" id="{FB651475-FDAA-E29E-A9EB-367242B1C67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9" name="Rechthoek 103">
                    <a:extLst>
                      <a:ext uri="{FF2B5EF4-FFF2-40B4-BE49-F238E27FC236}">
                        <a16:creationId xmlns:a16="http://schemas.microsoft.com/office/drawing/2014/main" id="{63E28773-848C-7B91-5304-717103890DA0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3" name="Rechthoek 97">
                <a:extLst>
                  <a:ext uri="{FF2B5EF4-FFF2-40B4-BE49-F238E27FC236}">
                    <a16:creationId xmlns:a16="http://schemas.microsoft.com/office/drawing/2014/main" id="{A42F006B-69E2-08E4-3525-3C419B486660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4" name="Gelijkbenige driehoek 98">
                <a:extLst>
                  <a:ext uri="{FF2B5EF4-FFF2-40B4-BE49-F238E27FC236}">
                    <a16:creationId xmlns:a16="http://schemas.microsoft.com/office/drawing/2014/main" id="{BD4D00F9-412D-7503-97BD-99D59318C1DB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5" name="ICOON_info">
              <a:extLst>
                <a:ext uri="{FF2B5EF4-FFF2-40B4-BE49-F238E27FC236}">
                  <a16:creationId xmlns:a16="http://schemas.microsoft.com/office/drawing/2014/main" id="{CDCC20C0-385C-90F4-D2FF-D6285513AFE2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6" name="Ovaal 94">
                <a:extLst>
                  <a:ext uri="{FF2B5EF4-FFF2-40B4-BE49-F238E27FC236}">
                    <a16:creationId xmlns:a16="http://schemas.microsoft.com/office/drawing/2014/main" id="{409A7501-BD89-7133-3ACC-CBDE6048C4A9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7" name="Graphic 163" descr="Informatie">
                <a:extLst>
                  <a:ext uri="{FF2B5EF4-FFF2-40B4-BE49-F238E27FC236}">
                    <a16:creationId xmlns:a16="http://schemas.microsoft.com/office/drawing/2014/main" id="{5ACA6A52-1A1E-DC3B-E88A-45DFD970D397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4" name="Footer Placeholder 6">
            <a:extLst>
              <a:ext uri="{FF2B5EF4-FFF2-40B4-BE49-F238E27FC236}">
                <a16:creationId xmlns:a16="http://schemas.microsoft.com/office/drawing/2014/main" id="{9922344A-53B2-7E66-5158-36A9AAD37E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5" name="Slide Number Placeholder 7">
            <a:extLst>
              <a:ext uri="{FF2B5EF4-FFF2-40B4-BE49-F238E27FC236}">
                <a16:creationId xmlns:a16="http://schemas.microsoft.com/office/drawing/2014/main" id="{E91AD8F5-378B-CBF6-4924-40410A4D82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A461D5-FBCB-5A24-85B2-15431C8D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709200"/>
            <a:ext cx="11185486" cy="885600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9600" y="1700808"/>
            <a:ext cx="11184913" cy="4359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i="1"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Klik op onderstaand pictogram om een object in te voegen</a:t>
            </a:r>
            <a:endParaRPr lang="nl-NL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0DB300A9-5E61-BB93-E333-08A227F1326F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8D8CDE4D-05C6-8CDE-7919-B0ED56196F15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853E48B2-52BF-A393-1A80-ADCB3F7903EF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7" name="Rechthoek 15">
              <a:extLst>
                <a:ext uri="{FF2B5EF4-FFF2-40B4-BE49-F238E27FC236}">
                  <a16:creationId xmlns:a16="http://schemas.microsoft.com/office/drawing/2014/main" id="{FA96DD4C-9780-8559-E9DC-F90848491941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Ovaal 16">
              <a:extLst>
                <a:ext uri="{FF2B5EF4-FFF2-40B4-BE49-F238E27FC236}">
                  <a16:creationId xmlns:a16="http://schemas.microsoft.com/office/drawing/2014/main" id="{AB972A96-89DC-0781-44BF-CB0709A0C04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9" name="Rechthoek 17">
              <a:extLst>
                <a:ext uri="{FF2B5EF4-FFF2-40B4-BE49-F238E27FC236}">
                  <a16:creationId xmlns:a16="http://schemas.microsoft.com/office/drawing/2014/main" id="{BBF447A5-ADDC-838D-407E-D62200345B1E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0" name="Rechthoek 18">
              <a:extLst>
                <a:ext uri="{FF2B5EF4-FFF2-40B4-BE49-F238E27FC236}">
                  <a16:creationId xmlns:a16="http://schemas.microsoft.com/office/drawing/2014/main" id="{C492E622-AAC2-5DCF-7D2E-98B091F35340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1" name="Ovaal 19">
              <a:extLst>
                <a:ext uri="{FF2B5EF4-FFF2-40B4-BE49-F238E27FC236}">
                  <a16:creationId xmlns:a16="http://schemas.microsoft.com/office/drawing/2014/main" id="{B4639BCC-60F9-DC8C-568A-E26216611831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" name="Rechthoek 20">
              <a:extLst>
                <a:ext uri="{FF2B5EF4-FFF2-40B4-BE49-F238E27FC236}">
                  <a16:creationId xmlns:a16="http://schemas.microsoft.com/office/drawing/2014/main" id="{3DC3C0E7-76AD-F191-5AD1-CAAB23E3EEAD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3" name="Ovaal 21">
              <a:extLst>
                <a:ext uri="{FF2B5EF4-FFF2-40B4-BE49-F238E27FC236}">
                  <a16:creationId xmlns:a16="http://schemas.microsoft.com/office/drawing/2014/main" id="{5FE842C6-1020-C810-B417-C0D6AA666451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4" name="Rechthoek 22">
              <a:extLst>
                <a:ext uri="{FF2B5EF4-FFF2-40B4-BE49-F238E27FC236}">
                  <a16:creationId xmlns:a16="http://schemas.microsoft.com/office/drawing/2014/main" id="{5640B1FA-B5B7-5C5D-34FD-AD674D703B4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5" name="Ovaal 23">
              <a:extLst>
                <a:ext uri="{FF2B5EF4-FFF2-40B4-BE49-F238E27FC236}">
                  <a16:creationId xmlns:a16="http://schemas.microsoft.com/office/drawing/2014/main" id="{F0348164-9A85-20F5-3701-6DEC839A22F1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6" name="Rechthoek 24">
              <a:extLst>
                <a:ext uri="{FF2B5EF4-FFF2-40B4-BE49-F238E27FC236}">
                  <a16:creationId xmlns:a16="http://schemas.microsoft.com/office/drawing/2014/main" id="{2350AB17-8DAF-68D4-99AA-9A8B9AC841A1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7" name="Ovaal 25">
              <a:extLst>
                <a:ext uri="{FF2B5EF4-FFF2-40B4-BE49-F238E27FC236}">
                  <a16:creationId xmlns:a16="http://schemas.microsoft.com/office/drawing/2014/main" id="{71AD58AC-4F1B-0A6E-CB22-0E46D7C8D0FB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8" name="Rechthoek 26">
              <a:extLst>
                <a:ext uri="{FF2B5EF4-FFF2-40B4-BE49-F238E27FC236}">
                  <a16:creationId xmlns:a16="http://schemas.microsoft.com/office/drawing/2014/main" id="{CE3DE530-BE0E-698D-5309-E9810234570D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Ovaal 27">
              <a:extLst>
                <a:ext uri="{FF2B5EF4-FFF2-40B4-BE49-F238E27FC236}">
                  <a16:creationId xmlns:a16="http://schemas.microsoft.com/office/drawing/2014/main" id="{39053436-96DD-6AF0-7EA8-9755EFB14C37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0" name="Rechthoek 28">
              <a:extLst>
                <a:ext uri="{FF2B5EF4-FFF2-40B4-BE49-F238E27FC236}">
                  <a16:creationId xmlns:a16="http://schemas.microsoft.com/office/drawing/2014/main" id="{4751A96F-87CD-D2EC-5EF0-0BD1C23FD76E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9">
              <a:extLst>
                <a:ext uri="{FF2B5EF4-FFF2-40B4-BE49-F238E27FC236}">
                  <a16:creationId xmlns:a16="http://schemas.microsoft.com/office/drawing/2014/main" id="{41B0D975-27F4-E1ED-B61C-196769467D37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2" name="Rechthoek 30">
              <a:extLst>
                <a:ext uri="{FF2B5EF4-FFF2-40B4-BE49-F238E27FC236}">
                  <a16:creationId xmlns:a16="http://schemas.microsoft.com/office/drawing/2014/main" id="{02AD2716-4E39-0E1C-B217-BAF0C520614A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31">
              <a:extLst>
                <a:ext uri="{FF2B5EF4-FFF2-40B4-BE49-F238E27FC236}">
                  <a16:creationId xmlns:a16="http://schemas.microsoft.com/office/drawing/2014/main" id="{E8837ACF-780B-7C4A-21D8-C1BC26AB2D4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4" name="Rechthoek 32">
              <a:extLst>
                <a:ext uri="{FF2B5EF4-FFF2-40B4-BE49-F238E27FC236}">
                  <a16:creationId xmlns:a16="http://schemas.microsoft.com/office/drawing/2014/main" id="{F9A6E8B2-0B99-042F-BD9B-A8F27CB5AB3C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5" name="Rechthoek 33">
              <a:extLst>
                <a:ext uri="{FF2B5EF4-FFF2-40B4-BE49-F238E27FC236}">
                  <a16:creationId xmlns:a16="http://schemas.microsoft.com/office/drawing/2014/main" id="{1CCA00D1-D012-E8A5-A0B4-90FA43264E2C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6" name="ICOON_info">
              <a:extLst>
                <a:ext uri="{FF2B5EF4-FFF2-40B4-BE49-F238E27FC236}">
                  <a16:creationId xmlns:a16="http://schemas.microsoft.com/office/drawing/2014/main" id="{C48BBA8E-A2BC-D5B2-B85D-31ADF909F11B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8" name="Ovaal 79">
                <a:extLst>
                  <a:ext uri="{FF2B5EF4-FFF2-40B4-BE49-F238E27FC236}">
                    <a16:creationId xmlns:a16="http://schemas.microsoft.com/office/drawing/2014/main" id="{52AD8241-3719-5B9D-08E6-0418F7304F25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Graphic 163" descr="Informatie">
                <a:extLst>
                  <a:ext uri="{FF2B5EF4-FFF2-40B4-BE49-F238E27FC236}">
                    <a16:creationId xmlns:a16="http://schemas.microsoft.com/office/drawing/2014/main" id="{22C5018F-9ACB-52F6-3441-A47F3750142E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7" name="VOORBEELD">
              <a:extLst>
                <a:ext uri="{FF2B5EF4-FFF2-40B4-BE49-F238E27FC236}">
                  <a16:creationId xmlns:a16="http://schemas.microsoft.com/office/drawing/2014/main" id="{2D060A5D-CA5E-5B20-1270-F7A57A2FA31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8" name="Rechthoek 39">
                <a:extLst>
                  <a:ext uri="{FF2B5EF4-FFF2-40B4-BE49-F238E27FC236}">
                    <a16:creationId xmlns:a16="http://schemas.microsoft.com/office/drawing/2014/main" id="{0829A9A8-5F9B-B06E-C5A8-2876817A7ACA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29" name="Rechthoek 40">
                <a:extLst>
                  <a:ext uri="{FF2B5EF4-FFF2-40B4-BE49-F238E27FC236}">
                    <a16:creationId xmlns:a16="http://schemas.microsoft.com/office/drawing/2014/main" id="{2531E5D7-FC93-53F1-AA68-3DAE23E6F1D7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" name="Groep 41">
                <a:extLst>
                  <a:ext uri="{FF2B5EF4-FFF2-40B4-BE49-F238E27FC236}">
                    <a16:creationId xmlns:a16="http://schemas.microsoft.com/office/drawing/2014/main" id="{0A198418-BD8F-2B2F-BF04-987C4812A79B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1" name="Groep 72">
                  <a:extLst>
                    <a:ext uri="{FF2B5EF4-FFF2-40B4-BE49-F238E27FC236}">
                      <a16:creationId xmlns:a16="http://schemas.microsoft.com/office/drawing/2014/main" id="{3793BD55-3ED0-9F45-2DFC-3E974EF824B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3" name="Rechte verbindingslijn 74">
                    <a:extLst>
                      <a:ext uri="{FF2B5EF4-FFF2-40B4-BE49-F238E27FC236}">
                        <a16:creationId xmlns:a16="http://schemas.microsoft.com/office/drawing/2014/main" id="{4FC2706E-8688-FBC1-C2B6-31A1032F132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75">
                    <a:extLst>
                      <a:ext uri="{FF2B5EF4-FFF2-40B4-BE49-F238E27FC236}">
                        <a16:creationId xmlns:a16="http://schemas.microsoft.com/office/drawing/2014/main" id="{982C634C-1DF1-0243-E785-567D270F930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6">
                    <a:extLst>
                      <a:ext uri="{FF2B5EF4-FFF2-40B4-BE49-F238E27FC236}">
                        <a16:creationId xmlns:a16="http://schemas.microsoft.com/office/drawing/2014/main" id="{A909557B-2E70-D324-6D00-C98CFC06877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7">
                    <a:extLst>
                      <a:ext uri="{FF2B5EF4-FFF2-40B4-BE49-F238E27FC236}">
                        <a16:creationId xmlns:a16="http://schemas.microsoft.com/office/drawing/2014/main" id="{F634630B-CA93-1859-EAE5-9787416410B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8">
                    <a:extLst>
                      <a:ext uri="{FF2B5EF4-FFF2-40B4-BE49-F238E27FC236}">
                        <a16:creationId xmlns:a16="http://schemas.microsoft.com/office/drawing/2014/main" id="{752CD4F5-B014-DCCA-EC02-F61E785AEBC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2" name="Pijl: rechts 73">
                  <a:extLst>
                    <a:ext uri="{FF2B5EF4-FFF2-40B4-BE49-F238E27FC236}">
                      <a16:creationId xmlns:a16="http://schemas.microsoft.com/office/drawing/2014/main" id="{F8758FDB-F10A-5BFB-91FF-33E603FA409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1" name="Groep 42">
                <a:extLst>
                  <a:ext uri="{FF2B5EF4-FFF2-40B4-BE49-F238E27FC236}">
                    <a16:creationId xmlns:a16="http://schemas.microsoft.com/office/drawing/2014/main" id="{FCA28E68-87F9-6416-8916-617761FA33CF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4" name="Groep 65">
                  <a:extLst>
                    <a:ext uri="{FF2B5EF4-FFF2-40B4-BE49-F238E27FC236}">
                      <a16:creationId xmlns:a16="http://schemas.microsoft.com/office/drawing/2014/main" id="{E6F0CAA2-9253-E8D4-6511-80B70D01AB0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6" name="Rechte verbindingslijn 67">
                    <a:extLst>
                      <a:ext uri="{FF2B5EF4-FFF2-40B4-BE49-F238E27FC236}">
                        <a16:creationId xmlns:a16="http://schemas.microsoft.com/office/drawing/2014/main" id="{C57DDBD8-4348-E6E8-6094-455895F4B3F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68">
                    <a:extLst>
                      <a:ext uri="{FF2B5EF4-FFF2-40B4-BE49-F238E27FC236}">
                        <a16:creationId xmlns:a16="http://schemas.microsoft.com/office/drawing/2014/main" id="{5DE2A0F5-0C52-2D2C-6620-9160A37E32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9">
                    <a:extLst>
                      <a:ext uri="{FF2B5EF4-FFF2-40B4-BE49-F238E27FC236}">
                        <a16:creationId xmlns:a16="http://schemas.microsoft.com/office/drawing/2014/main" id="{04A12F08-11A5-FCFE-654F-72ECC62208A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70">
                    <a:extLst>
                      <a:ext uri="{FF2B5EF4-FFF2-40B4-BE49-F238E27FC236}">
                        <a16:creationId xmlns:a16="http://schemas.microsoft.com/office/drawing/2014/main" id="{94F9ECC2-1627-7715-0C33-1CFE4C9019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1">
                    <a:extLst>
                      <a:ext uri="{FF2B5EF4-FFF2-40B4-BE49-F238E27FC236}">
                        <a16:creationId xmlns:a16="http://schemas.microsoft.com/office/drawing/2014/main" id="{66992542-5B1A-D0E8-10D1-5C1BF3D102C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5" name="Pijl: rechts 66">
                  <a:extLst>
                    <a:ext uri="{FF2B5EF4-FFF2-40B4-BE49-F238E27FC236}">
                      <a16:creationId xmlns:a16="http://schemas.microsoft.com/office/drawing/2014/main" id="{65B99A98-D12F-446A-27F4-6B4E8A997935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2" name="Rechte verbindingslijn 43">
                <a:extLst>
                  <a:ext uri="{FF2B5EF4-FFF2-40B4-BE49-F238E27FC236}">
                    <a16:creationId xmlns:a16="http://schemas.microsoft.com/office/drawing/2014/main" id="{B0A57DED-095C-094B-98FF-4203A6B991F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3" name="Rechte verbindingslijn 44">
                <a:extLst>
                  <a:ext uri="{FF2B5EF4-FFF2-40B4-BE49-F238E27FC236}">
                    <a16:creationId xmlns:a16="http://schemas.microsoft.com/office/drawing/2014/main" id="{95BA5A65-960C-8A54-6423-6F8E6C097A2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4" name="Rechthoek 45">
                <a:extLst>
                  <a:ext uri="{FF2B5EF4-FFF2-40B4-BE49-F238E27FC236}">
                    <a16:creationId xmlns:a16="http://schemas.microsoft.com/office/drawing/2014/main" id="{243596C6-7B55-BE7C-A2FF-7F01BE7BFD85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5" name="Rechthoek 46">
                <a:extLst>
                  <a:ext uri="{FF2B5EF4-FFF2-40B4-BE49-F238E27FC236}">
                    <a16:creationId xmlns:a16="http://schemas.microsoft.com/office/drawing/2014/main" id="{74832C18-2E22-AB75-2107-68B3A9AAD53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6" name="Groep 47">
                <a:extLst>
                  <a:ext uri="{FF2B5EF4-FFF2-40B4-BE49-F238E27FC236}">
                    <a16:creationId xmlns:a16="http://schemas.microsoft.com/office/drawing/2014/main" id="{166733B3-092A-5549-8921-C4A520FFE5DB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6" name="Rechthoek 57">
                  <a:extLst>
                    <a:ext uri="{FF2B5EF4-FFF2-40B4-BE49-F238E27FC236}">
                      <a16:creationId xmlns:a16="http://schemas.microsoft.com/office/drawing/2014/main" id="{8628B12D-EA8A-D607-9623-76F427F47954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7" name="Groep 58">
                  <a:extLst>
                    <a:ext uri="{FF2B5EF4-FFF2-40B4-BE49-F238E27FC236}">
                      <a16:creationId xmlns:a16="http://schemas.microsoft.com/office/drawing/2014/main" id="{AB88E69E-96A0-EAF7-C123-C8441A128C9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49" name="Rechte verbindingslijn 60">
                    <a:extLst>
                      <a:ext uri="{FF2B5EF4-FFF2-40B4-BE49-F238E27FC236}">
                        <a16:creationId xmlns:a16="http://schemas.microsoft.com/office/drawing/2014/main" id="{9490A2E6-9A4C-885D-0885-759A650AD43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Rechte verbindingslijn 61">
                    <a:extLst>
                      <a:ext uri="{FF2B5EF4-FFF2-40B4-BE49-F238E27FC236}">
                        <a16:creationId xmlns:a16="http://schemas.microsoft.com/office/drawing/2014/main" id="{C41A2345-4265-44AE-0885-D2CBF781821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2">
                    <a:extLst>
                      <a:ext uri="{FF2B5EF4-FFF2-40B4-BE49-F238E27FC236}">
                        <a16:creationId xmlns:a16="http://schemas.microsoft.com/office/drawing/2014/main" id="{75277629-18A0-91EB-E94C-0F6918E508A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3">
                    <a:extLst>
                      <a:ext uri="{FF2B5EF4-FFF2-40B4-BE49-F238E27FC236}">
                        <a16:creationId xmlns:a16="http://schemas.microsoft.com/office/drawing/2014/main" id="{2523B08C-5090-9EBD-46F9-7ABE641DDA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4">
                    <a:extLst>
                      <a:ext uri="{FF2B5EF4-FFF2-40B4-BE49-F238E27FC236}">
                        <a16:creationId xmlns:a16="http://schemas.microsoft.com/office/drawing/2014/main" id="{85F61B1E-C9EB-F48B-CCED-6644F1D97F7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8" name="Pijl: rechts 59">
                  <a:extLst>
                    <a:ext uri="{FF2B5EF4-FFF2-40B4-BE49-F238E27FC236}">
                      <a16:creationId xmlns:a16="http://schemas.microsoft.com/office/drawing/2014/main" id="{96A12215-068F-118B-C9DA-970A401595C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7" name="Groep 48">
                <a:extLst>
                  <a:ext uri="{FF2B5EF4-FFF2-40B4-BE49-F238E27FC236}">
                    <a16:creationId xmlns:a16="http://schemas.microsoft.com/office/drawing/2014/main" id="{AB7DAEFB-5B3B-FFB9-CFC7-FC96CD86E533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8" name="Rechthoek 49">
                  <a:extLst>
                    <a:ext uri="{FF2B5EF4-FFF2-40B4-BE49-F238E27FC236}">
                      <a16:creationId xmlns:a16="http://schemas.microsoft.com/office/drawing/2014/main" id="{05D85777-756C-C5FD-632F-2092F0FC8602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39" name="Groep 50">
                  <a:extLst>
                    <a:ext uri="{FF2B5EF4-FFF2-40B4-BE49-F238E27FC236}">
                      <a16:creationId xmlns:a16="http://schemas.microsoft.com/office/drawing/2014/main" id="{B85B1886-D54E-29C1-7DC8-4E77EF42620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1" name="Rechte verbindingslijn 52">
                    <a:extLst>
                      <a:ext uri="{FF2B5EF4-FFF2-40B4-BE49-F238E27FC236}">
                        <a16:creationId xmlns:a16="http://schemas.microsoft.com/office/drawing/2014/main" id="{3DAAE7F8-ABD1-888F-E8DB-CDEE441CC29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Rechte verbindingslijn 53">
                    <a:extLst>
                      <a:ext uri="{FF2B5EF4-FFF2-40B4-BE49-F238E27FC236}">
                        <a16:creationId xmlns:a16="http://schemas.microsoft.com/office/drawing/2014/main" id="{BBFF14B8-2304-B83E-DB04-ED85A4D344A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4">
                    <a:extLst>
                      <a:ext uri="{FF2B5EF4-FFF2-40B4-BE49-F238E27FC236}">
                        <a16:creationId xmlns:a16="http://schemas.microsoft.com/office/drawing/2014/main" id="{8C10DFE9-A24C-C49B-0A61-0E57C8F7B15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5">
                    <a:extLst>
                      <a:ext uri="{FF2B5EF4-FFF2-40B4-BE49-F238E27FC236}">
                        <a16:creationId xmlns:a16="http://schemas.microsoft.com/office/drawing/2014/main" id="{341DD620-6DAF-F0E5-2CCE-C70BE0A9AE6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6">
                    <a:extLst>
                      <a:ext uri="{FF2B5EF4-FFF2-40B4-BE49-F238E27FC236}">
                        <a16:creationId xmlns:a16="http://schemas.microsoft.com/office/drawing/2014/main" id="{C9A2BF0E-CE71-B5E0-3AB0-84D87C8CF4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0" name="Pijl: rechts 51">
                  <a:extLst>
                    <a:ext uri="{FF2B5EF4-FFF2-40B4-BE49-F238E27FC236}">
                      <a16:creationId xmlns:a16="http://schemas.microsoft.com/office/drawing/2014/main" id="{EEA18C99-3834-A293-E532-026E4095598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0" name="INSTRUCTIE">
            <a:extLst>
              <a:ext uri="{FF2B5EF4-FFF2-40B4-BE49-F238E27FC236}">
                <a16:creationId xmlns:a16="http://schemas.microsoft.com/office/drawing/2014/main" id="{0FDCF615-3E6B-B0E5-A669-A4CF1D5BA339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1" name="Rechthoek 82">
              <a:extLst>
                <a:ext uri="{FF2B5EF4-FFF2-40B4-BE49-F238E27FC236}">
                  <a16:creationId xmlns:a16="http://schemas.microsoft.com/office/drawing/2014/main" id="{7D3390A9-FABF-F34E-2913-9C0D7907A64D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2" name="Rechthoek 83">
              <a:extLst>
                <a:ext uri="{FF2B5EF4-FFF2-40B4-BE49-F238E27FC236}">
                  <a16:creationId xmlns:a16="http://schemas.microsoft.com/office/drawing/2014/main" id="{8F62DB8A-81E7-0FDE-3F97-839A4B414832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5" name="Ovaal 84">
              <a:extLst>
                <a:ext uri="{FF2B5EF4-FFF2-40B4-BE49-F238E27FC236}">
                  <a16:creationId xmlns:a16="http://schemas.microsoft.com/office/drawing/2014/main" id="{B714550F-44D9-F7E7-5573-016AD47404B0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6" name="Rechthoek 85">
              <a:extLst>
                <a:ext uri="{FF2B5EF4-FFF2-40B4-BE49-F238E27FC236}">
                  <a16:creationId xmlns:a16="http://schemas.microsoft.com/office/drawing/2014/main" id="{031D998D-366D-2701-AA0B-AAD073203704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7" name="Groep 86">
              <a:extLst>
                <a:ext uri="{FF2B5EF4-FFF2-40B4-BE49-F238E27FC236}">
                  <a16:creationId xmlns:a16="http://schemas.microsoft.com/office/drawing/2014/main" id="{ABFAC34F-E62F-A375-0FE7-798D8408365C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0" name="Rechthoek 115">
                <a:extLst>
                  <a:ext uri="{FF2B5EF4-FFF2-40B4-BE49-F238E27FC236}">
                    <a16:creationId xmlns:a16="http://schemas.microsoft.com/office/drawing/2014/main" id="{F57B49F2-CB55-525B-C5B8-3B316B868A5C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1" name="Ovaal 116">
                <a:extLst>
                  <a:ext uri="{FF2B5EF4-FFF2-40B4-BE49-F238E27FC236}">
                    <a16:creationId xmlns:a16="http://schemas.microsoft.com/office/drawing/2014/main" id="{45962390-A13F-6ACA-4B75-7C53E6180FA8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Vrije vorm: vorm 117">
                <a:extLst>
                  <a:ext uri="{FF2B5EF4-FFF2-40B4-BE49-F238E27FC236}">
                    <a16:creationId xmlns:a16="http://schemas.microsoft.com/office/drawing/2014/main" id="{AD3EB141-15FB-FBA6-5A4B-ABA6A95FFF1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Rechthoek: afgeronde hoeken 118">
                <a:extLst>
                  <a:ext uri="{FF2B5EF4-FFF2-40B4-BE49-F238E27FC236}">
                    <a16:creationId xmlns:a16="http://schemas.microsoft.com/office/drawing/2014/main" id="{977163B8-73FB-6F26-88BD-4DCEEA4E5B20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4" name="Rechte verbindingslijn 119">
                <a:extLst>
                  <a:ext uri="{FF2B5EF4-FFF2-40B4-BE49-F238E27FC236}">
                    <a16:creationId xmlns:a16="http://schemas.microsoft.com/office/drawing/2014/main" id="{DC222A35-EF0A-83E3-BE44-2DA37EB0788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5" name="Rechte verbindingslijn 120">
                <a:extLst>
                  <a:ext uri="{FF2B5EF4-FFF2-40B4-BE49-F238E27FC236}">
                    <a16:creationId xmlns:a16="http://schemas.microsoft.com/office/drawing/2014/main" id="{6146CB44-E6A8-AAF8-6545-17FFFD390B69}"/>
                  </a:ext>
                </a:extLst>
              </p:cNvPr>
              <p:cNvCxnSpPr>
                <a:cxnSpLocks/>
                <a:stCxn id="213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8" name="Ovaal 87">
              <a:extLst>
                <a:ext uri="{FF2B5EF4-FFF2-40B4-BE49-F238E27FC236}">
                  <a16:creationId xmlns:a16="http://schemas.microsoft.com/office/drawing/2014/main" id="{EDA93720-DB1C-F5CB-7A80-E72A31FC6285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9" name="Rechthoek 88">
              <a:extLst>
                <a:ext uri="{FF2B5EF4-FFF2-40B4-BE49-F238E27FC236}">
                  <a16:creationId xmlns:a16="http://schemas.microsoft.com/office/drawing/2014/main" id="{09108EEB-5CBA-9F9E-11C7-FD0B015D4CB6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0" name="Groep 89">
              <a:extLst>
                <a:ext uri="{FF2B5EF4-FFF2-40B4-BE49-F238E27FC236}">
                  <a16:creationId xmlns:a16="http://schemas.microsoft.com/office/drawing/2014/main" id="{4E02711D-2029-5983-6D0E-44579FB9A67F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7" name="Rechthoek 112">
                <a:extLst>
                  <a:ext uri="{FF2B5EF4-FFF2-40B4-BE49-F238E27FC236}">
                    <a16:creationId xmlns:a16="http://schemas.microsoft.com/office/drawing/2014/main" id="{EAB922FB-35DC-CD14-F63F-8F81622E4B57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8" name="Rechte verbindingslijn 113">
                <a:extLst>
                  <a:ext uri="{FF2B5EF4-FFF2-40B4-BE49-F238E27FC236}">
                    <a16:creationId xmlns:a16="http://schemas.microsoft.com/office/drawing/2014/main" id="{DB8E56A9-2384-7B0E-E3B0-E7DA5D1900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09" name="Gelijkbenige driehoek 114">
                <a:extLst>
                  <a:ext uri="{FF2B5EF4-FFF2-40B4-BE49-F238E27FC236}">
                    <a16:creationId xmlns:a16="http://schemas.microsoft.com/office/drawing/2014/main" id="{3D7B9F6D-8DC6-3603-21D7-73E636C231D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1" name="Ovaal 90">
              <a:extLst>
                <a:ext uri="{FF2B5EF4-FFF2-40B4-BE49-F238E27FC236}">
                  <a16:creationId xmlns:a16="http://schemas.microsoft.com/office/drawing/2014/main" id="{F1FE4428-81B7-CF2D-4A91-741C651E0CFC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2" name="Rechthoek 91">
              <a:extLst>
                <a:ext uri="{FF2B5EF4-FFF2-40B4-BE49-F238E27FC236}">
                  <a16:creationId xmlns:a16="http://schemas.microsoft.com/office/drawing/2014/main" id="{143C1E73-EDFC-26C9-061D-7D38ED2F9FDD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3" name="Groep 92">
              <a:extLst>
                <a:ext uri="{FF2B5EF4-FFF2-40B4-BE49-F238E27FC236}">
                  <a16:creationId xmlns:a16="http://schemas.microsoft.com/office/drawing/2014/main" id="{0D099950-6FEF-E4B9-0250-822D19C81D6A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27" name="Groep 96">
                <a:extLst>
                  <a:ext uri="{FF2B5EF4-FFF2-40B4-BE49-F238E27FC236}">
                    <a16:creationId xmlns:a16="http://schemas.microsoft.com/office/drawing/2014/main" id="{0618FD5F-4F75-49DC-40D4-979C8303303F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4" name="Groep 99">
                  <a:extLst>
                    <a:ext uri="{FF2B5EF4-FFF2-40B4-BE49-F238E27FC236}">
                      <a16:creationId xmlns:a16="http://schemas.microsoft.com/office/drawing/2014/main" id="{B3DC4E1B-3D54-AD19-1498-8114A98CEA4F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1" name="Groep 106">
                    <a:extLst>
                      <a:ext uri="{FF2B5EF4-FFF2-40B4-BE49-F238E27FC236}">
                        <a16:creationId xmlns:a16="http://schemas.microsoft.com/office/drawing/2014/main" id="{B212D55F-6B5F-7BB6-C56C-5FE14DCEF214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4" name="Rechthoek 109">
                      <a:extLst>
                        <a:ext uri="{FF2B5EF4-FFF2-40B4-BE49-F238E27FC236}">
                          <a16:creationId xmlns:a16="http://schemas.microsoft.com/office/drawing/2014/main" id="{36F257DF-B6C7-D8F6-DED5-243B59082AD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5" name="Rechthoek 110">
                      <a:extLst>
                        <a:ext uri="{FF2B5EF4-FFF2-40B4-BE49-F238E27FC236}">
                          <a16:creationId xmlns:a16="http://schemas.microsoft.com/office/drawing/2014/main" id="{ADB49CA3-CA71-8458-2AEE-576E6C3EB20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Ovaal 111">
                      <a:extLst>
                        <a:ext uri="{FF2B5EF4-FFF2-40B4-BE49-F238E27FC236}">
                          <a16:creationId xmlns:a16="http://schemas.microsoft.com/office/drawing/2014/main" id="{F5A4A94D-96D8-961A-AB4B-41AE017AB6A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2" name="Afbeelding 107">
                    <a:extLst>
                      <a:ext uri="{FF2B5EF4-FFF2-40B4-BE49-F238E27FC236}">
                        <a16:creationId xmlns:a16="http://schemas.microsoft.com/office/drawing/2014/main" id="{50A8BF1B-467B-9B84-7C9D-B25916D6099B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3" name="Afbeelding 108">
                    <a:extLst>
                      <a:ext uri="{FF2B5EF4-FFF2-40B4-BE49-F238E27FC236}">
                        <a16:creationId xmlns:a16="http://schemas.microsoft.com/office/drawing/2014/main" id="{9B07B27E-AD63-7361-AA75-45ED1E35279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5" name="Groep 100">
                  <a:extLst>
                    <a:ext uri="{FF2B5EF4-FFF2-40B4-BE49-F238E27FC236}">
                      <a16:creationId xmlns:a16="http://schemas.microsoft.com/office/drawing/2014/main" id="{22C3245D-0C4C-3640-6654-23C86171DDF0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4">
                    <a:extLst>
                      <a:ext uri="{FF2B5EF4-FFF2-40B4-BE49-F238E27FC236}">
                        <a16:creationId xmlns:a16="http://schemas.microsoft.com/office/drawing/2014/main" id="{572359AE-4604-2EA4-03EA-75ECF188D6F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5">
                    <a:extLst>
                      <a:ext uri="{FF2B5EF4-FFF2-40B4-BE49-F238E27FC236}">
                        <a16:creationId xmlns:a16="http://schemas.microsoft.com/office/drawing/2014/main" id="{BA7CBA40-2B73-4D49-8DDF-D64918496E74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6" name="Groep 101">
                  <a:extLst>
                    <a:ext uri="{FF2B5EF4-FFF2-40B4-BE49-F238E27FC236}">
                      <a16:creationId xmlns:a16="http://schemas.microsoft.com/office/drawing/2014/main" id="{24041322-F9BA-C267-3CC8-F1F16773E88C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7" name="Rechthoek 102">
                    <a:extLst>
                      <a:ext uri="{FF2B5EF4-FFF2-40B4-BE49-F238E27FC236}">
                        <a16:creationId xmlns:a16="http://schemas.microsoft.com/office/drawing/2014/main" id="{C8DD4470-83B2-0490-43C7-25C5E21B898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8" name="Rechthoek 103">
                    <a:extLst>
                      <a:ext uri="{FF2B5EF4-FFF2-40B4-BE49-F238E27FC236}">
                        <a16:creationId xmlns:a16="http://schemas.microsoft.com/office/drawing/2014/main" id="{B528078B-8AC8-3D97-4BBB-E620F458A4E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2" name="Rechthoek 97">
                <a:extLst>
                  <a:ext uri="{FF2B5EF4-FFF2-40B4-BE49-F238E27FC236}">
                    <a16:creationId xmlns:a16="http://schemas.microsoft.com/office/drawing/2014/main" id="{93BA2116-A7E7-9482-0DB0-ECB3E022713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3" name="Gelijkbenige driehoek 98">
                <a:extLst>
                  <a:ext uri="{FF2B5EF4-FFF2-40B4-BE49-F238E27FC236}">
                    <a16:creationId xmlns:a16="http://schemas.microsoft.com/office/drawing/2014/main" id="{F2829B5F-B70A-1698-B8F5-4EE6177B5140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4" name="ICOON_info">
              <a:extLst>
                <a:ext uri="{FF2B5EF4-FFF2-40B4-BE49-F238E27FC236}">
                  <a16:creationId xmlns:a16="http://schemas.microsoft.com/office/drawing/2014/main" id="{3235D8DA-D470-3ECB-1BB8-CA553A9025BB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5" name="Ovaal 94">
                <a:extLst>
                  <a:ext uri="{FF2B5EF4-FFF2-40B4-BE49-F238E27FC236}">
                    <a16:creationId xmlns:a16="http://schemas.microsoft.com/office/drawing/2014/main" id="{25EB719D-4ABC-6FEE-5A01-498466E50155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6" name="Graphic 163" descr="Informatie">
                <a:extLst>
                  <a:ext uri="{FF2B5EF4-FFF2-40B4-BE49-F238E27FC236}">
                    <a16:creationId xmlns:a16="http://schemas.microsoft.com/office/drawing/2014/main" id="{81B0F98F-62FC-C98B-4110-8E025985FD69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3" name="Footer Placeholder 6">
            <a:extLst>
              <a:ext uri="{FF2B5EF4-FFF2-40B4-BE49-F238E27FC236}">
                <a16:creationId xmlns:a16="http://schemas.microsoft.com/office/drawing/2014/main" id="{2D00FE94-9DDC-4D08-FA4A-95D714D5F74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4" name="Slide Number Placeholder 7">
            <a:extLst>
              <a:ext uri="{FF2B5EF4-FFF2-40B4-BE49-F238E27FC236}">
                <a16:creationId xmlns:a16="http://schemas.microsoft.com/office/drawing/2014/main" id="{1F08F683-6D17-102D-6BE6-19540D079A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E6CBC9-32FB-3E5B-F5FB-287AC4F40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0001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Foto + Tekst (horizonta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7B12653-C554-53B4-723D-32144F65D7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9314" y="4932000"/>
            <a:ext cx="11148649" cy="1017280"/>
          </a:xfrm>
        </p:spPr>
        <p:txBody>
          <a:bodyPr numCol="2" spcCol="180000">
            <a:normAutofit/>
          </a:bodyPr>
          <a:lstStyle>
            <a:lvl4pPr>
              <a:defRPr sz="1600"/>
            </a:lvl4pPr>
          </a:lstStyle>
          <a:p>
            <a:pPr lvl="3"/>
            <a:endParaRPr lang="nl-NL" sz="1600" noProof="0" dirty="0"/>
          </a:p>
        </p:txBody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396B9FD5-7AB6-EC28-CC47-D2498402900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"/>
            <a:ext cx="12192000" cy="34308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489F90D7-E7F0-C374-4EE4-C17F2AF6AACC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E2C9EBFA-DAD3-3D91-04AE-C4DED504051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8" name="Ovaal 14">
              <a:extLst>
                <a:ext uri="{FF2B5EF4-FFF2-40B4-BE49-F238E27FC236}">
                  <a16:creationId xmlns:a16="http://schemas.microsoft.com/office/drawing/2014/main" id="{7772D666-8940-2E0A-1F7B-6766E7C586CF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9" name="Rechthoek 15">
              <a:extLst>
                <a:ext uri="{FF2B5EF4-FFF2-40B4-BE49-F238E27FC236}">
                  <a16:creationId xmlns:a16="http://schemas.microsoft.com/office/drawing/2014/main" id="{22570D98-1B78-494D-6385-4848CD69CD37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Ovaal 16">
              <a:extLst>
                <a:ext uri="{FF2B5EF4-FFF2-40B4-BE49-F238E27FC236}">
                  <a16:creationId xmlns:a16="http://schemas.microsoft.com/office/drawing/2014/main" id="{A2CFFC0C-C769-143C-DC32-77DE616C9447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" name="Rechthoek 17">
              <a:extLst>
                <a:ext uri="{FF2B5EF4-FFF2-40B4-BE49-F238E27FC236}">
                  <a16:creationId xmlns:a16="http://schemas.microsoft.com/office/drawing/2014/main" id="{D4C87E45-C424-FC32-5A5B-5E5C5DACAC5B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2" name="Rechthoek 18">
              <a:extLst>
                <a:ext uri="{FF2B5EF4-FFF2-40B4-BE49-F238E27FC236}">
                  <a16:creationId xmlns:a16="http://schemas.microsoft.com/office/drawing/2014/main" id="{E928FAAC-E2A1-2C3E-8DEA-730BEF27BEB1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3" name="Ovaal 19">
              <a:extLst>
                <a:ext uri="{FF2B5EF4-FFF2-40B4-BE49-F238E27FC236}">
                  <a16:creationId xmlns:a16="http://schemas.microsoft.com/office/drawing/2014/main" id="{EACFBA2F-9B9F-CDC6-C1FC-7C68C7197D56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4" name="Rechthoek 20">
              <a:extLst>
                <a:ext uri="{FF2B5EF4-FFF2-40B4-BE49-F238E27FC236}">
                  <a16:creationId xmlns:a16="http://schemas.microsoft.com/office/drawing/2014/main" id="{8CC545AA-4153-B04F-DC31-A41EC7D99C52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5" name="Ovaal 21">
              <a:extLst>
                <a:ext uri="{FF2B5EF4-FFF2-40B4-BE49-F238E27FC236}">
                  <a16:creationId xmlns:a16="http://schemas.microsoft.com/office/drawing/2014/main" id="{7ED9D9D1-17FB-B8EB-BA42-8D10F59275EB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6" name="Rechthoek 22">
              <a:extLst>
                <a:ext uri="{FF2B5EF4-FFF2-40B4-BE49-F238E27FC236}">
                  <a16:creationId xmlns:a16="http://schemas.microsoft.com/office/drawing/2014/main" id="{9C00D525-E6BF-4DB4-3982-1F8124E4B0A5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7" name="Ovaal 23">
              <a:extLst>
                <a:ext uri="{FF2B5EF4-FFF2-40B4-BE49-F238E27FC236}">
                  <a16:creationId xmlns:a16="http://schemas.microsoft.com/office/drawing/2014/main" id="{072F76D3-394E-86E8-46DB-C355AF625747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8" name="Rechthoek 24">
              <a:extLst>
                <a:ext uri="{FF2B5EF4-FFF2-40B4-BE49-F238E27FC236}">
                  <a16:creationId xmlns:a16="http://schemas.microsoft.com/office/drawing/2014/main" id="{27ECBDE1-8FBF-C982-6AFA-98BE10FCFB0F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9" name="Ovaal 25">
              <a:extLst>
                <a:ext uri="{FF2B5EF4-FFF2-40B4-BE49-F238E27FC236}">
                  <a16:creationId xmlns:a16="http://schemas.microsoft.com/office/drawing/2014/main" id="{599423C1-B7CC-FA64-52ED-5B9FC47C1196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0" name="Rechthoek 26">
              <a:extLst>
                <a:ext uri="{FF2B5EF4-FFF2-40B4-BE49-F238E27FC236}">
                  <a16:creationId xmlns:a16="http://schemas.microsoft.com/office/drawing/2014/main" id="{EC330F33-419F-00CE-C79A-454C3AE38E66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7">
              <a:extLst>
                <a:ext uri="{FF2B5EF4-FFF2-40B4-BE49-F238E27FC236}">
                  <a16:creationId xmlns:a16="http://schemas.microsoft.com/office/drawing/2014/main" id="{C15CA9E9-6C84-F1CB-D210-749570755B9C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2" name="Rechthoek 28">
              <a:extLst>
                <a:ext uri="{FF2B5EF4-FFF2-40B4-BE49-F238E27FC236}">
                  <a16:creationId xmlns:a16="http://schemas.microsoft.com/office/drawing/2014/main" id="{1C3E9312-CBC0-D951-1D26-9333A31339D2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29">
              <a:extLst>
                <a:ext uri="{FF2B5EF4-FFF2-40B4-BE49-F238E27FC236}">
                  <a16:creationId xmlns:a16="http://schemas.microsoft.com/office/drawing/2014/main" id="{613C3120-03EF-B61D-6B96-857D6E767C28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4" name="Rechthoek 30">
              <a:extLst>
                <a:ext uri="{FF2B5EF4-FFF2-40B4-BE49-F238E27FC236}">
                  <a16:creationId xmlns:a16="http://schemas.microsoft.com/office/drawing/2014/main" id="{C306134D-61AA-2CD0-F98C-70B04C3F08B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Ovaal 31">
              <a:extLst>
                <a:ext uri="{FF2B5EF4-FFF2-40B4-BE49-F238E27FC236}">
                  <a16:creationId xmlns:a16="http://schemas.microsoft.com/office/drawing/2014/main" id="{2C5787BC-F003-57D2-91F0-E9F239F44B09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6" name="Rechthoek 32">
              <a:extLst>
                <a:ext uri="{FF2B5EF4-FFF2-40B4-BE49-F238E27FC236}">
                  <a16:creationId xmlns:a16="http://schemas.microsoft.com/office/drawing/2014/main" id="{CC84C7D9-E3CD-50E5-EA0E-3B5B06D751D2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7" name="Rechthoek 33">
              <a:extLst>
                <a:ext uri="{FF2B5EF4-FFF2-40B4-BE49-F238E27FC236}">
                  <a16:creationId xmlns:a16="http://schemas.microsoft.com/office/drawing/2014/main" id="{BF39E288-DF21-0C4A-C9B0-371E45D4833E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8" name="ICOON_info">
              <a:extLst>
                <a:ext uri="{FF2B5EF4-FFF2-40B4-BE49-F238E27FC236}">
                  <a16:creationId xmlns:a16="http://schemas.microsoft.com/office/drawing/2014/main" id="{6DCFDB79-8E51-9B82-D585-59281C985A2C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70" name="Ovaal 79">
                <a:extLst>
                  <a:ext uri="{FF2B5EF4-FFF2-40B4-BE49-F238E27FC236}">
                    <a16:creationId xmlns:a16="http://schemas.microsoft.com/office/drawing/2014/main" id="{F59CAFC9-592A-9963-E901-32E8900007D3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1" name="Graphic 163" descr="Informatie">
                <a:extLst>
                  <a:ext uri="{FF2B5EF4-FFF2-40B4-BE49-F238E27FC236}">
                    <a16:creationId xmlns:a16="http://schemas.microsoft.com/office/drawing/2014/main" id="{036BB7B9-60EA-7A32-436F-818BB9C91B2E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9" name="VOORBEELD">
              <a:extLst>
                <a:ext uri="{FF2B5EF4-FFF2-40B4-BE49-F238E27FC236}">
                  <a16:creationId xmlns:a16="http://schemas.microsoft.com/office/drawing/2014/main" id="{2826E648-7B41-382F-AF90-BBFCDBC306AE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30" name="Rechthoek 39">
                <a:extLst>
                  <a:ext uri="{FF2B5EF4-FFF2-40B4-BE49-F238E27FC236}">
                    <a16:creationId xmlns:a16="http://schemas.microsoft.com/office/drawing/2014/main" id="{9E0B001A-EB32-C6C8-C9DB-54DDD5F2ED0A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1" name="Rechthoek 40">
                <a:extLst>
                  <a:ext uri="{FF2B5EF4-FFF2-40B4-BE49-F238E27FC236}">
                    <a16:creationId xmlns:a16="http://schemas.microsoft.com/office/drawing/2014/main" id="{9007A4B2-ED59-C08B-A88A-1274BFC50F7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2" name="Groep 41">
                <a:extLst>
                  <a:ext uri="{FF2B5EF4-FFF2-40B4-BE49-F238E27FC236}">
                    <a16:creationId xmlns:a16="http://schemas.microsoft.com/office/drawing/2014/main" id="{D2D6BDC0-D3D7-C477-1D84-C2F9ACDE868C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3" name="Groep 72">
                  <a:extLst>
                    <a:ext uri="{FF2B5EF4-FFF2-40B4-BE49-F238E27FC236}">
                      <a16:creationId xmlns:a16="http://schemas.microsoft.com/office/drawing/2014/main" id="{97FDFABE-B151-BC0B-A553-075236B23F4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5" name="Rechte verbindingslijn 74">
                    <a:extLst>
                      <a:ext uri="{FF2B5EF4-FFF2-40B4-BE49-F238E27FC236}">
                        <a16:creationId xmlns:a16="http://schemas.microsoft.com/office/drawing/2014/main" id="{5DD86E97-1876-FE12-868D-4022AFE7B0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5">
                    <a:extLst>
                      <a:ext uri="{FF2B5EF4-FFF2-40B4-BE49-F238E27FC236}">
                        <a16:creationId xmlns:a16="http://schemas.microsoft.com/office/drawing/2014/main" id="{3DBC3564-56D9-4FF8-8A7F-A7521AB6903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6">
                    <a:extLst>
                      <a:ext uri="{FF2B5EF4-FFF2-40B4-BE49-F238E27FC236}">
                        <a16:creationId xmlns:a16="http://schemas.microsoft.com/office/drawing/2014/main" id="{B53D7AE5-460E-F0DB-97D5-A815913753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7">
                    <a:extLst>
                      <a:ext uri="{FF2B5EF4-FFF2-40B4-BE49-F238E27FC236}">
                        <a16:creationId xmlns:a16="http://schemas.microsoft.com/office/drawing/2014/main" id="{DF438170-7B83-CDDA-0A3F-11BE27FBED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78">
                    <a:extLst>
                      <a:ext uri="{FF2B5EF4-FFF2-40B4-BE49-F238E27FC236}">
                        <a16:creationId xmlns:a16="http://schemas.microsoft.com/office/drawing/2014/main" id="{4A4E84C8-DEF5-3576-E20C-383A3F434B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4" name="Pijl: rechts 73">
                  <a:extLst>
                    <a:ext uri="{FF2B5EF4-FFF2-40B4-BE49-F238E27FC236}">
                      <a16:creationId xmlns:a16="http://schemas.microsoft.com/office/drawing/2014/main" id="{F08D83AD-6E27-757F-2DF8-804D0E08B17E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3" name="Groep 42">
                <a:extLst>
                  <a:ext uri="{FF2B5EF4-FFF2-40B4-BE49-F238E27FC236}">
                    <a16:creationId xmlns:a16="http://schemas.microsoft.com/office/drawing/2014/main" id="{416DFCEE-896B-8151-3065-DB6387017478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6" name="Groep 65">
                  <a:extLst>
                    <a:ext uri="{FF2B5EF4-FFF2-40B4-BE49-F238E27FC236}">
                      <a16:creationId xmlns:a16="http://schemas.microsoft.com/office/drawing/2014/main" id="{11AC44A9-4EFA-7F23-8E4F-FD996C2F7C7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8" name="Rechte verbindingslijn 67">
                    <a:extLst>
                      <a:ext uri="{FF2B5EF4-FFF2-40B4-BE49-F238E27FC236}">
                        <a16:creationId xmlns:a16="http://schemas.microsoft.com/office/drawing/2014/main" id="{F32F3289-A68E-A892-7558-D60BBBE3E16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8">
                    <a:extLst>
                      <a:ext uri="{FF2B5EF4-FFF2-40B4-BE49-F238E27FC236}">
                        <a16:creationId xmlns:a16="http://schemas.microsoft.com/office/drawing/2014/main" id="{AB37C4E1-E1E7-31D7-7537-8F63AEC92E6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69">
                    <a:extLst>
                      <a:ext uri="{FF2B5EF4-FFF2-40B4-BE49-F238E27FC236}">
                        <a16:creationId xmlns:a16="http://schemas.microsoft.com/office/drawing/2014/main" id="{2B3F3047-06C7-FB66-AF3E-01D92FE85E9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0">
                    <a:extLst>
                      <a:ext uri="{FF2B5EF4-FFF2-40B4-BE49-F238E27FC236}">
                        <a16:creationId xmlns:a16="http://schemas.microsoft.com/office/drawing/2014/main" id="{35C5D526-8BA2-FDD9-9EE9-E1D4153A8F2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71">
                    <a:extLst>
                      <a:ext uri="{FF2B5EF4-FFF2-40B4-BE49-F238E27FC236}">
                        <a16:creationId xmlns:a16="http://schemas.microsoft.com/office/drawing/2014/main" id="{8CBC1B95-6114-6036-5B92-6F33756FED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7" name="Pijl: rechts 66">
                  <a:extLst>
                    <a:ext uri="{FF2B5EF4-FFF2-40B4-BE49-F238E27FC236}">
                      <a16:creationId xmlns:a16="http://schemas.microsoft.com/office/drawing/2014/main" id="{DF6C20D8-8184-F33C-3C3C-6A3FE23DCB6C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4" name="Rechte verbindingslijn 43">
                <a:extLst>
                  <a:ext uri="{FF2B5EF4-FFF2-40B4-BE49-F238E27FC236}">
                    <a16:creationId xmlns:a16="http://schemas.microsoft.com/office/drawing/2014/main" id="{F6D26BFD-14D8-1AB5-908F-D881B45C32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5" name="Rechte verbindingslijn 44">
                <a:extLst>
                  <a:ext uri="{FF2B5EF4-FFF2-40B4-BE49-F238E27FC236}">
                    <a16:creationId xmlns:a16="http://schemas.microsoft.com/office/drawing/2014/main" id="{6223910A-3DE2-1EB4-EF14-8399EB61157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6" name="Rechthoek 45">
                <a:extLst>
                  <a:ext uri="{FF2B5EF4-FFF2-40B4-BE49-F238E27FC236}">
                    <a16:creationId xmlns:a16="http://schemas.microsoft.com/office/drawing/2014/main" id="{3F0847E8-C805-207D-4980-466F430C3E4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7" name="Rechthoek 46">
                <a:extLst>
                  <a:ext uri="{FF2B5EF4-FFF2-40B4-BE49-F238E27FC236}">
                    <a16:creationId xmlns:a16="http://schemas.microsoft.com/office/drawing/2014/main" id="{7F3EBED4-1EE9-C51D-433D-E08059CDCDBB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8" name="Groep 47">
                <a:extLst>
                  <a:ext uri="{FF2B5EF4-FFF2-40B4-BE49-F238E27FC236}">
                    <a16:creationId xmlns:a16="http://schemas.microsoft.com/office/drawing/2014/main" id="{AA1343C9-B6AC-BAFB-9F5F-B3704C424F89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8" name="Rechthoek 57">
                  <a:extLst>
                    <a:ext uri="{FF2B5EF4-FFF2-40B4-BE49-F238E27FC236}">
                      <a16:creationId xmlns:a16="http://schemas.microsoft.com/office/drawing/2014/main" id="{FCD063CC-72D5-79E8-3FC4-0C086F487CE0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9" name="Groep 58">
                  <a:extLst>
                    <a:ext uri="{FF2B5EF4-FFF2-40B4-BE49-F238E27FC236}">
                      <a16:creationId xmlns:a16="http://schemas.microsoft.com/office/drawing/2014/main" id="{C2D2D0A6-A68B-1639-7E15-78DC128E8B8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1" name="Rechte verbindingslijn 60">
                    <a:extLst>
                      <a:ext uri="{FF2B5EF4-FFF2-40B4-BE49-F238E27FC236}">
                        <a16:creationId xmlns:a16="http://schemas.microsoft.com/office/drawing/2014/main" id="{84B3AAF0-1F6E-1A94-DA18-BEAE30B3717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1">
                    <a:extLst>
                      <a:ext uri="{FF2B5EF4-FFF2-40B4-BE49-F238E27FC236}">
                        <a16:creationId xmlns:a16="http://schemas.microsoft.com/office/drawing/2014/main" id="{FE215F88-8CCE-755E-C05F-9E49E2D5F13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2">
                    <a:extLst>
                      <a:ext uri="{FF2B5EF4-FFF2-40B4-BE49-F238E27FC236}">
                        <a16:creationId xmlns:a16="http://schemas.microsoft.com/office/drawing/2014/main" id="{91221289-94C0-6A81-F5E7-FA2558EBE6F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3">
                    <a:extLst>
                      <a:ext uri="{FF2B5EF4-FFF2-40B4-BE49-F238E27FC236}">
                        <a16:creationId xmlns:a16="http://schemas.microsoft.com/office/drawing/2014/main" id="{0FF5F044-D0EB-103D-440F-E5ECE527FA9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64">
                    <a:extLst>
                      <a:ext uri="{FF2B5EF4-FFF2-40B4-BE49-F238E27FC236}">
                        <a16:creationId xmlns:a16="http://schemas.microsoft.com/office/drawing/2014/main" id="{DEAD500A-6607-9973-BC7E-2FBFCAF6FD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0" name="Pijl: rechts 59">
                  <a:extLst>
                    <a:ext uri="{FF2B5EF4-FFF2-40B4-BE49-F238E27FC236}">
                      <a16:creationId xmlns:a16="http://schemas.microsoft.com/office/drawing/2014/main" id="{60FDC0FA-8B88-2602-14CD-998C4277363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9" name="Groep 48">
                <a:extLst>
                  <a:ext uri="{FF2B5EF4-FFF2-40B4-BE49-F238E27FC236}">
                    <a16:creationId xmlns:a16="http://schemas.microsoft.com/office/drawing/2014/main" id="{A0D94996-534D-9996-9B11-F0EEEE176AC1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40" name="Rechthoek 49">
                  <a:extLst>
                    <a:ext uri="{FF2B5EF4-FFF2-40B4-BE49-F238E27FC236}">
                      <a16:creationId xmlns:a16="http://schemas.microsoft.com/office/drawing/2014/main" id="{45218751-8A30-C4B9-4279-05CC3D166A9B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1" name="Groep 50">
                  <a:extLst>
                    <a:ext uri="{FF2B5EF4-FFF2-40B4-BE49-F238E27FC236}">
                      <a16:creationId xmlns:a16="http://schemas.microsoft.com/office/drawing/2014/main" id="{20EDE4F7-E915-BA53-50F8-C180A01007D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3" name="Rechte verbindingslijn 52">
                    <a:extLst>
                      <a:ext uri="{FF2B5EF4-FFF2-40B4-BE49-F238E27FC236}">
                        <a16:creationId xmlns:a16="http://schemas.microsoft.com/office/drawing/2014/main" id="{98591751-AE29-20BB-B443-33E1F9F5102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3">
                    <a:extLst>
                      <a:ext uri="{FF2B5EF4-FFF2-40B4-BE49-F238E27FC236}">
                        <a16:creationId xmlns:a16="http://schemas.microsoft.com/office/drawing/2014/main" id="{396B5474-5403-3573-724B-8E12D3EFC94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4">
                    <a:extLst>
                      <a:ext uri="{FF2B5EF4-FFF2-40B4-BE49-F238E27FC236}">
                        <a16:creationId xmlns:a16="http://schemas.microsoft.com/office/drawing/2014/main" id="{37280E6C-0116-CE6E-624E-23FEA5C8657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5">
                    <a:extLst>
                      <a:ext uri="{FF2B5EF4-FFF2-40B4-BE49-F238E27FC236}">
                        <a16:creationId xmlns:a16="http://schemas.microsoft.com/office/drawing/2014/main" id="{4D971F6C-C448-849D-6115-722DC2484DC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7" name="Rechte verbindingslijn 56">
                    <a:extLst>
                      <a:ext uri="{FF2B5EF4-FFF2-40B4-BE49-F238E27FC236}">
                        <a16:creationId xmlns:a16="http://schemas.microsoft.com/office/drawing/2014/main" id="{EDB36AFB-6931-1C43-AA58-3797135CC5C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2" name="Pijl: rechts 51">
                  <a:extLst>
                    <a:ext uri="{FF2B5EF4-FFF2-40B4-BE49-F238E27FC236}">
                      <a16:creationId xmlns:a16="http://schemas.microsoft.com/office/drawing/2014/main" id="{2BBA4EB0-68E3-35A3-EA74-275CB96112A7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2" name="INSTRUCTIE">
            <a:extLst>
              <a:ext uri="{FF2B5EF4-FFF2-40B4-BE49-F238E27FC236}">
                <a16:creationId xmlns:a16="http://schemas.microsoft.com/office/drawing/2014/main" id="{22778902-79F8-CB59-D689-F76997D525E8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3" name="Rechthoek 82">
              <a:extLst>
                <a:ext uri="{FF2B5EF4-FFF2-40B4-BE49-F238E27FC236}">
                  <a16:creationId xmlns:a16="http://schemas.microsoft.com/office/drawing/2014/main" id="{0484702E-3C34-ABDE-277C-638EC2A9D6B3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4" name="Rechthoek 83">
              <a:extLst>
                <a:ext uri="{FF2B5EF4-FFF2-40B4-BE49-F238E27FC236}">
                  <a16:creationId xmlns:a16="http://schemas.microsoft.com/office/drawing/2014/main" id="{5286D5AA-497C-24A8-FCA7-800279980AE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7" name="Ovaal 84">
              <a:extLst>
                <a:ext uri="{FF2B5EF4-FFF2-40B4-BE49-F238E27FC236}">
                  <a16:creationId xmlns:a16="http://schemas.microsoft.com/office/drawing/2014/main" id="{341B7F65-178D-1456-C825-9E672F5324EC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8" name="Rechthoek 85">
              <a:extLst>
                <a:ext uri="{FF2B5EF4-FFF2-40B4-BE49-F238E27FC236}">
                  <a16:creationId xmlns:a16="http://schemas.microsoft.com/office/drawing/2014/main" id="{2AD89D8A-8A81-0192-4C01-79632E11361F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9" name="Groep 86">
              <a:extLst>
                <a:ext uri="{FF2B5EF4-FFF2-40B4-BE49-F238E27FC236}">
                  <a16:creationId xmlns:a16="http://schemas.microsoft.com/office/drawing/2014/main" id="{1DC4EDF1-C74E-34D0-0B48-614CBE288E75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2" name="Rechthoek 115">
                <a:extLst>
                  <a:ext uri="{FF2B5EF4-FFF2-40B4-BE49-F238E27FC236}">
                    <a16:creationId xmlns:a16="http://schemas.microsoft.com/office/drawing/2014/main" id="{8AC73788-89FD-C70D-49BD-57FC93333CA6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Ovaal 116">
                <a:extLst>
                  <a:ext uri="{FF2B5EF4-FFF2-40B4-BE49-F238E27FC236}">
                    <a16:creationId xmlns:a16="http://schemas.microsoft.com/office/drawing/2014/main" id="{76725170-95FF-B82A-75FB-6C58209BB702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Vrije vorm: vorm 117">
                <a:extLst>
                  <a:ext uri="{FF2B5EF4-FFF2-40B4-BE49-F238E27FC236}">
                    <a16:creationId xmlns:a16="http://schemas.microsoft.com/office/drawing/2014/main" id="{26143A0C-15C1-2D4D-682A-65F89C324094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5" name="Rechthoek: afgeronde hoeken 118">
                <a:extLst>
                  <a:ext uri="{FF2B5EF4-FFF2-40B4-BE49-F238E27FC236}">
                    <a16:creationId xmlns:a16="http://schemas.microsoft.com/office/drawing/2014/main" id="{57192CC5-3C82-F764-1435-6B4D66D97E0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6" name="Rechte verbindingslijn 119">
                <a:extLst>
                  <a:ext uri="{FF2B5EF4-FFF2-40B4-BE49-F238E27FC236}">
                    <a16:creationId xmlns:a16="http://schemas.microsoft.com/office/drawing/2014/main" id="{DB0FB12D-DFF7-3EF3-97CE-A931D56D75B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7" name="Rechte verbindingslijn 120">
                <a:extLst>
                  <a:ext uri="{FF2B5EF4-FFF2-40B4-BE49-F238E27FC236}">
                    <a16:creationId xmlns:a16="http://schemas.microsoft.com/office/drawing/2014/main" id="{F68FEAC9-BECD-0D81-3872-2F4804B5ADF0}"/>
                  </a:ext>
                </a:extLst>
              </p:cNvPr>
              <p:cNvCxnSpPr>
                <a:cxnSpLocks/>
                <a:stCxn id="215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20" name="Ovaal 87">
              <a:extLst>
                <a:ext uri="{FF2B5EF4-FFF2-40B4-BE49-F238E27FC236}">
                  <a16:creationId xmlns:a16="http://schemas.microsoft.com/office/drawing/2014/main" id="{B7B00929-8C09-F7C3-187E-9D96CC307CC4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1" name="Rechthoek 88">
              <a:extLst>
                <a:ext uri="{FF2B5EF4-FFF2-40B4-BE49-F238E27FC236}">
                  <a16:creationId xmlns:a16="http://schemas.microsoft.com/office/drawing/2014/main" id="{F9D15DC6-E921-EDFB-8EB6-2EC46BF05B75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2" name="Groep 89">
              <a:extLst>
                <a:ext uri="{FF2B5EF4-FFF2-40B4-BE49-F238E27FC236}">
                  <a16:creationId xmlns:a16="http://schemas.microsoft.com/office/drawing/2014/main" id="{F183FF50-6E3C-D7E5-FDD7-6CC3FF95B38B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9" name="Rechthoek 112">
                <a:extLst>
                  <a:ext uri="{FF2B5EF4-FFF2-40B4-BE49-F238E27FC236}">
                    <a16:creationId xmlns:a16="http://schemas.microsoft.com/office/drawing/2014/main" id="{C57AABA4-AFE6-EA4F-2C44-AD97F6614C1A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0" name="Rechte verbindingslijn 113">
                <a:extLst>
                  <a:ext uri="{FF2B5EF4-FFF2-40B4-BE49-F238E27FC236}">
                    <a16:creationId xmlns:a16="http://schemas.microsoft.com/office/drawing/2014/main" id="{11085E02-99F7-1869-11BC-A4B9BCBECF7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1" name="Gelijkbenige driehoek 114">
                <a:extLst>
                  <a:ext uri="{FF2B5EF4-FFF2-40B4-BE49-F238E27FC236}">
                    <a16:creationId xmlns:a16="http://schemas.microsoft.com/office/drawing/2014/main" id="{04C27CB9-EB98-5C13-1B1E-6B933CC4DD2E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3" name="Ovaal 90">
              <a:extLst>
                <a:ext uri="{FF2B5EF4-FFF2-40B4-BE49-F238E27FC236}">
                  <a16:creationId xmlns:a16="http://schemas.microsoft.com/office/drawing/2014/main" id="{AF9D2944-C7CC-69A6-7855-A951A1BB1B1C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4" name="Rechthoek 91">
              <a:extLst>
                <a:ext uri="{FF2B5EF4-FFF2-40B4-BE49-F238E27FC236}">
                  <a16:creationId xmlns:a16="http://schemas.microsoft.com/office/drawing/2014/main" id="{A1D06E6C-7E35-B233-874E-3B7322575127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5" name="Groep 92">
              <a:extLst>
                <a:ext uri="{FF2B5EF4-FFF2-40B4-BE49-F238E27FC236}">
                  <a16:creationId xmlns:a16="http://schemas.microsoft.com/office/drawing/2014/main" id="{CBF6CF16-9CA1-2E0D-DED9-EB6CF213FED0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3" name="Groep 96">
                <a:extLst>
                  <a:ext uri="{FF2B5EF4-FFF2-40B4-BE49-F238E27FC236}">
                    <a16:creationId xmlns:a16="http://schemas.microsoft.com/office/drawing/2014/main" id="{69A987A6-6451-9AC6-3B66-F978222479AA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6" name="Groep 99">
                  <a:extLst>
                    <a:ext uri="{FF2B5EF4-FFF2-40B4-BE49-F238E27FC236}">
                      <a16:creationId xmlns:a16="http://schemas.microsoft.com/office/drawing/2014/main" id="{550BE313-7FA7-D07E-43AC-F47C12BBF6CD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3" name="Groep 106">
                    <a:extLst>
                      <a:ext uri="{FF2B5EF4-FFF2-40B4-BE49-F238E27FC236}">
                        <a16:creationId xmlns:a16="http://schemas.microsoft.com/office/drawing/2014/main" id="{04D9FD6A-212D-1583-C9C8-5BDBC40DF7C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6" name="Rechthoek 109">
                      <a:extLst>
                        <a:ext uri="{FF2B5EF4-FFF2-40B4-BE49-F238E27FC236}">
                          <a16:creationId xmlns:a16="http://schemas.microsoft.com/office/drawing/2014/main" id="{61C30640-F023-3CF7-5F98-679E5E9D4E7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Rechthoek 110">
                      <a:extLst>
                        <a:ext uri="{FF2B5EF4-FFF2-40B4-BE49-F238E27FC236}">
                          <a16:creationId xmlns:a16="http://schemas.microsoft.com/office/drawing/2014/main" id="{7381CDA3-59EB-7239-13FB-75499945A32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8" name="Ovaal 111">
                      <a:extLst>
                        <a:ext uri="{FF2B5EF4-FFF2-40B4-BE49-F238E27FC236}">
                          <a16:creationId xmlns:a16="http://schemas.microsoft.com/office/drawing/2014/main" id="{111229CA-5796-7B0A-A365-4767B5FE472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4" name="Afbeelding 107">
                    <a:extLst>
                      <a:ext uri="{FF2B5EF4-FFF2-40B4-BE49-F238E27FC236}">
                        <a16:creationId xmlns:a16="http://schemas.microsoft.com/office/drawing/2014/main" id="{333BEBBB-F676-CDE4-C246-264D1EFB049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5" name="Afbeelding 108">
                    <a:extLst>
                      <a:ext uri="{FF2B5EF4-FFF2-40B4-BE49-F238E27FC236}">
                        <a16:creationId xmlns:a16="http://schemas.microsoft.com/office/drawing/2014/main" id="{690B4511-1512-F960-E41B-CAA1E699B9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7" name="Groep 100">
                  <a:extLst>
                    <a:ext uri="{FF2B5EF4-FFF2-40B4-BE49-F238E27FC236}">
                      <a16:creationId xmlns:a16="http://schemas.microsoft.com/office/drawing/2014/main" id="{5668E211-B1D5-617F-260B-E20BE9EF8FF9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1" name="Rechthoek 104">
                    <a:extLst>
                      <a:ext uri="{FF2B5EF4-FFF2-40B4-BE49-F238E27FC236}">
                        <a16:creationId xmlns:a16="http://schemas.microsoft.com/office/drawing/2014/main" id="{212EE205-73C7-CF33-3299-F45B6360522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2" name="Rechthoek 105">
                    <a:extLst>
                      <a:ext uri="{FF2B5EF4-FFF2-40B4-BE49-F238E27FC236}">
                        <a16:creationId xmlns:a16="http://schemas.microsoft.com/office/drawing/2014/main" id="{456E5AFF-E3B4-AE6D-E272-6B518E8E9774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8" name="Groep 101">
                  <a:extLst>
                    <a:ext uri="{FF2B5EF4-FFF2-40B4-BE49-F238E27FC236}">
                      <a16:creationId xmlns:a16="http://schemas.microsoft.com/office/drawing/2014/main" id="{90E12C8E-03DA-62C4-AB9F-7F128DB8073A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2">
                    <a:extLst>
                      <a:ext uri="{FF2B5EF4-FFF2-40B4-BE49-F238E27FC236}">
                        <a16:creationId xmlns:a16="http://schemas.microsoft.com/office/drawing/2014/main" id="{BCCD0BB0-D8CB-3DC5-52DC-3E994CDD275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3">
                    <a:extLst>
                      <a:ext uri="{FF2B5EF4-FFF2-40B4-BE49-F238E27FC236}">
                        <a16:creationId xmlns:a16="http://schemas.microsoft.com/office/drawing/2014/main" id="{8944C194-BF5C-2A8A-FDE4-A4764AED3E7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4" name="Rechthoek 97">
                <a:extLst>
                  <a:ext uri="{FF2B5EF4-FFF2-40B4-BE49-F238E27FC236}">
                    <a16:creationId xmlns:a16="http://schemas.microsoft.com/office/drawing/2014/main" id="{D0D24120-EA75-6A34-9185-C6598AF3DC45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5" name="Gelijkbenige driehoek 98">
                <a:extLst>
                  <a:ext uri="{FF2B5EF4-FFF2-40B4-BE49-F238E27FC236}">
                    <a16:creationId xmlns:a16="http://schemas.microsoft.com/office/drawing/2014/main" id="{DA68C868-899D-FBA2-BB74-8E2A630F8788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6" name="ICOON_info">
              <a:extLst>
                <a:ext uri="{FF2B5EF4-FFF2-40B4-BE49-F238E27FC236}">
                  <a16:creationId xmlns:a16="http://schemas.microsoft.com/office/drawing/2014/main" id="{370C3FC7-8C91-28CA-4D75-0695E6F5A07F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7" name="Ovaal 94">
                <a:extLst>
                  <a:ext uri="{FF2B5EF4-FFF2-40B4-BE49-F238E27FC236}">
                    <a16:creationId xmlns:a16="http://schemas.microsoft.com/office/drawing/2014/main" id="{9C53AA06-166B-CDB6-EEE8-1962DC83C864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2" name="Graphic 163" descr="Informatie">
                <a:extLst>
                  <a:ext uri="{FF2B5EF4-FFF2-40B4-BE49-F238E27FC236}">
                    <a16:creationId xmlns:a16="http://schemas.microsoft.com/office/drawing/2014/main" id="{1FCF79FC-1283-7F1B-0999-06F6DFBA589C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7" name="Rechthoek 6">
            <a:extLst>
              <a:ext uri="{FF2B5EF4-FFF2-40B4-BE49-F238E27FC236}">
                <a16:creationId xmlns:a16="http://schemas.microsoft.com/office/drawing/2014/main" id="{722B1566-416D-0C34-EF79-3C94A5D0A011}"/>
              </a:ext>
            </a:extLst>
          </p:cNvPr>
          <p:cNvSpPr/>
          <p:nvPr userDrawn="1"/>
        </p:nvSpPr>
        <p:spPr>
          <a:xfrm>
            <a:off x="0" y="0"/>
            <a:ext cx="12192000" cy="7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15" name="Footer Placeholder 6">
            <a:extLst>
              <a:ext uri="{FF2B5EF4-FFF2-40B4-BE49-F238E27FC236}">
                <a16:creationId xmlns:a16="http://schemas.microsoft.com/office/drawing/2014/main" id="{B6B13347-54A0-8929-8FD4-AC90D3BE43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6" name="Slide Number Placeholder 7">
            <a:extLst>
              <a:ext uri="{FF2B5EF4-FFF2-40B4-BE49-F238E27FC236}">
                <a16:creationId xmlns:a16="http://schemas.microsoft.com/office/drawing/2014/main" id="{1CBEEFD5-EA09-EEE9-2603-47AD83B6C3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9C6B23-C043-39EB-58F8-6E99C9CD9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3755738"/>
            <a:ext cx="11148649" cy="885600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841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E509-9026-D490-39B9-37C340B7B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89F78-8925-C88F-19D5-F4F53C6BC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3E004-A448-E8BD-205A-471CE7147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F38A2-BE34-42E4-BB14-0D3C498F00A3}" type="datetimeFigureOut">
              <a:rPr lang="nl-NL" smtClean="0"/>
              <a:t>10-2-2026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F1612-F6D0-0333-7408-CD2F8482C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43168-812C-B267-AFD4-93146AA2A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7032-FBC3-4785-80E9-4254651300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829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020DC-1628-C236-6ADE-DB6DB7FC3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EFF72-61BB-C1DD-A767-4FC5836AA1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F8996F-EB4D-622D-1620-2D0CF67D72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8B0903-BCC6-3AF8-427B-C6A8C3B16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F38A2-BE34-42E4-BB14-0D3C498F00A3}" type="datetimeFigureOut">
              <a:rPr lang="nl-NL" smtClean="0"/>
              <a:t>10-2-2026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AD4DC2-54AB-9FAE-F184-A451DEB79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A4CE5-D0C2-1220-7BB3-77BB46AF0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7032-FBC3-4785-80E9-4254651300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3988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364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" descr="{&quot;templafy&quot;:{&quot;id&quot;:&quot;7af7fc7d-51d5-41e4-a267-52bd82e76f57&quot;}}" title="Form.Date">
            <a:extLst>
              <a:ext uri="{FF2B5EF4-FFF2-40B4-BE49-F238E27FC236}">
                <a16:creationId xmlns:a16="http://schemas.microsoft.com/office/drawing/2014/main" id="{96BB9B9D-1F52-5E5C-C705-75FC35D94B94}"/>
              </a:ext>
            </a:extLst>
          </p:cNvPr>
          <p:cNvSpPr/>
          <p:nvPr userDrawn="1"/>
        </p:nvSpPr>
        <p:spPr>
          <a:xfrm>
            <a:off x="9696400" y="6346800"/>
            <a:ext cx="1236800" cy="15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nl-NL" sz="1000" dirty="0">
                <a:solidFill>
                  <a:schemeClr val="bg1">
                    <a:lumMod val="50000"/>
                  </a:schemeClr>
                </a:solidFill>
              </a:rPr>
              <a:t>9 februari 2026</a:t>
            </a:r>
          </a:p>
        </p:txBody>
      </p:sp>
      <p:sp>
        <p:nvSpPr>
          <p:cNvPr id="116" name="Slide Number Placeholder 115">
            <a:extLst>
              <a:ext uri="{FF2B5EF4-FFF2-40B4-BE49-F238E27FC236}">
                <a16:creationId xmlns:a16="http://schemas.microsoft.com/office/drawing/2014/main" id="{4B21DDF2-E6F0-E235-2F5E-F9A8E618C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996" y="6346800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3BBB4576-B4AA-F985-8129-8D1CDD6A7284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3" name="Rechthoek 13">
              <a:extLst>
                <a:ext uri="{FF2B5EF4-FFF2-40B4-BE49-F238E27FC236}">
                  <a16:creationId xmlns:a16="http://schemas.microsoft.com/office/drawing/2014/main" id="{61BDF0E3-5709-9165-9F0A-0FD28CB2905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EA11A84C-C9B9-DDB2-00B3-38D30391E7CF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9" name="Rechthoek 15">
              <a:extLst>
                <a:ext uri="{FF2B5EF4-FFF2-40B4-BE49-F238E27FC236}">
                  <a16:creationId xmlns:a16="http://schemas.microsoft.com/office/drawing/2014/main" id="{5FD0BE1C-52FF-83D8-1A65-2DD821799B18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Ovaal 16">
              <a:extLst>
                <a:ext uri="{FF2B5EF4-FFF2-40B4-BE49-F238E27FC236}">
                  <a16:creationId xmlns:a16="http://schemas.microsoft.com/office/drawing/2014/main" id="{06D09098-D451-131A-267C-FEC7961F2584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75" name="Rechthoek 17">
              <a:extLst>
                <a:ext uri="{FF2B5EF4-FFF2-40B4-BE49-F238E27FC236}">
                  <a16:creationId xmlns:a16="http://schemas.microsoft.com/office/drawing/2014/main" id="{14322C9D-3FF8-DC56-19FF-688D22FDF1C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76" name="Rechthoek 18">
              <a:extLst>
                <a:ext uri="{FF2B5EF4-FFF2-40B4-BE49-F238E27FC236}">
                  <a16:creationId xmlns:a16="http://schemas.microsoft.com/office/drawing/2014/main" id="{D7971572-6CB8-19EA-A010-13716256258B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77" name="Ovaal 19">
              <a:extLst>
                <a:ext uri="{FF2B5EF4-FFF2-40B4-BE49-F238E27FC236}">
                  <a16:creationId xmlns:a16="http://schemas.microsoft.com/office/drawing/2014/main" id="{84DFF9B7-8293-E07F-7940-E7F434A7ED89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78" name="Rechthoek 20">
              <a:extLst>
                <a:ext uri="{FF2B5EF4-FFF2-40B4-BE49-F238E27FC236}">
                  <a16:creationId xmlns:a16="http://schemas.microsoft.com/office/drawing/2014/main" id="{B123C1F8-6229-04DF-CB87-BD44258D2999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79" name="Ovaal 21">
              <a:extLst>
                <a:ext uri="{FF2B5EF4-FFF2-40B4-BE49-F238E27FC236}">
                  <a16:creationId xmlns:a16="http://schemas.microsoft.com/office/drawing/2014/main" id="{B85609BF-08D4-443C-A258-E19AB2F2D0DB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80" name="Rechthoek 22">
              <a:extLst>
                <a:ext uri="{FF2B5EF4-FFF2-40B4-BE49-F238E27FC236}">
                  <a16:creationId xmlns:a16="http://schemas.microsoft.com/office/drawing/2014/main" id="{520E4BDA-0EB6-3A70-4E47-7B425F290287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81" name="Ovaal 23">
              <a:extLst>
                <a:ext uri="{FF2B5EF4-FFF2-40B4-BE49-F238E27FC236}">
                  <a16:creationId xmlns:a16="http://schemas.microsoft.com/office/drawing/2014/main" id="{30243F83-B8B2-02DF-3192-7026734D4D29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82" name="Rechthoek 24">
              <a:extLst>
                <a:ext uri="{FF2B5EF4-FFF2-40B4-BE49-F238E27FC236}">
                  <a16:creationId xmlns:a16="http://schemas.microsoft.com/office/drawing/2014/main" id="{302F8072-DCA0-47D5-5848-A4D295583AD6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83" name="Ovaal 25">
              <a:extLst>
                <a:ext uri="{FF2B5EF4-FFF2-40B4-BE49-F238E27FC236}">
                  <a16:creationId xmlns:a16="http://schemas.microsoft.com/office/drawing/2014/main" id="{0C3FBAFF-6380-A095-9665-0E67391E6996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84" name="Rechthoek 26">
              <a:extLst>
                <a:ext uri="{FF2B5EF4-FFF2-40B4-BE49-F238E27FC236}">
                  <a16:creationId xmlns:a16="http://schemas.microsoft.com/office/drawing/2014/main" id="{EB3D017D-8AAF-1AE5-303A-C0899BEB889D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Ovaal 27">
              <a:extLst>
                <a:ext uri="{FF2B5EF4-FFF2-40B4-BE49-F238E27FC236}">
                  <a16:creationId xmlns:a16="http://schemas.microsoft.com/office/drawing/2014/main" id="{CC5011A4-5B0C-91D6-BFED-2D526610B162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86" name="Rechthoek 28">
              <a:extLst>
                <a:ext uri="{FF2B5EF4-FFF2-40B4-BE49-F238E27FC236}">
                  <a16:creationId xmlns:a16="http://schemas.microsoft.com/office/drawing/2014/main" id="{B5A4E4FC-EE2F-721B-AA81-04A50A61F71C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7" name="Ovaal 29">
              <a:extLst>
                <a:ext uri="{FF2B5EF4-FFF2-40B4-BE49-F238E27FC236}">
                  <a16:creationId xmlns:a16="http://schemas.microsoft.com/office/drawing/2014/main" id="{935BE12B-62DE-5EC8-61C9-0FD204CC0926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88" name="Rechthoek 30">
              <a:extLst>
                <a:ext uri="{FF2B5EF4-FFF2-40B4-BE49-F238E27FC236}">
                  <a16:creationId xmlns:a16="http://schemas.microsoft.com/office/drawing/2014/main" id="{B40023D1-CB33-1E92-53A5-1D196857437C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9" name="Ovaal 31">
              <a:extLst>
                <a:ext uri="{FF2B5EF4-FFF2-40B4-BE49-F238E27FC236}">
                  <a16:creationId xmlns:a16="http://schemas.microsoft.com/office/drawing/2014/main" id="{F02F6B07-1ED4-3C9A-BD80-8037182770EF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90" name="Rechthoek 32">
              <a:extLst>
                <a:ext uri="{FF2B5EF4-FFF2-40B4-BE49-F238E27FC236}">
                  <a16:creationId xmlns:a16="http://schemas.microsoft.com/office/drawing/2014/main" id="{6D32B69E-ECF7-AF1C-20BD-D1B9924F2670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91" name="Rechthoek 33">
              <a:extLst>
                <a:ext uri="{FF2B5EF4-FFF2-40B4-BE49-F238E27FC236}">
                  <a16:creationId xmlns:a16="http://schemas.microsoft.com/office/drawing/2014/main" id="{D1EB93B1-ED79-589E-CE83-43355C37C049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92" name="ICOON_info">
              <a:extLst>
                <a:ext uri="{FF2B5EF4-FFF2-40B4-BE49-F238E27FC236}">
                  <a16:creationId xmlns:a16="http://schemas.microsoft.com/office/drawing/2014/main" id="{0C09B1A5-FEBB-7108-93BC-1DAEE6064BD4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37" name="Ovaal 79">
                <a:extLst>
                  <a:ext uri="{FF2B5EF4-FFF2-40B4-BE49-F238E27FC236}">
                    <a16:creationId xmlns:a16="http://schemas.microsoft.com/office/drawing/2014/main" id="{5EE9E87B-5881-3B51-F0C8-830E0982F9E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8" name="Graphic 163" descr="Informatie">
                <a:extLst>
                  <a:ext uri="{FF2B5EF4-FFF2-40B4-BE49-F238E27FC236}">
                    <a16:creationId xmlns:a16="http://schemas.microsoft.com/office/drawing/2014/main" id="{B23044F4-B4C4-23FC-C58F-79872B00D1D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3" name="VOORBEELD">
              <a:extLst>
                <a:ext uri="{FF2B5EF4-FFF2-40B4-BE49-F238E27FC236}">
                  <a16:creationId xmlns:a16="http://schemas.microsoft.com/office/drawing/2014/main" id="{93CD1BB4-1746-9165-FFD7-8C325405A6EE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94" name="Rechthoek 39">
                <a:extLst>
                  <a:ext uri="{FF2B5EF4-FFF2-40B4-BE49-F238E27FC236}">
                    <a16:creationId xmlns:a16="http://schemas.microsoft.com/office/drawing/2014/main" id="{EFB12400-B2F1-4FAD-1189-42D4C712E0F1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95" name="Rechthoek 40">
                <a:extLst>
                  <a:ext uri="{FF2B5EF4-FFF2-40B4-BE49-F238E27FC236}">
                    <a16:creationId xmlns:a16="http://schemas.microsoft.com/office/drawing/2014/main" id="{063E3DEE-F0ED-FF09-92ED-6E8065DD17D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96" name="Groep 41">
                <a:extLst>
                  <a:ext uri="{FF2B5EF4-FFF2-40B4-BE49-F238E27FC236}">
                    <a16:creationId xmlns:a16="http://schemas.microsoft.com/office/drawing/2014/main" id="{10BA8812-6174-3D71-A319-90BBD1E9F7DD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30" name="Groep 72">
                  <a:extLst>
                    <a:ext uri="{FF2B5EF4-FFF2-40B4-BE49-F238E27FC236}">
                      <a16:creationId xmlns:a16="http://schemas.microsoft.com/office/drawing/2014/main" id="{E46F273F-0C02-2B77-EE49-3E4D859A467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74">
                    <a:extLst>
                      <a:ext uri="{FF2B5EF4-FFF2-40B4-BE49-F238E27FC236}">
                        <a16:creationId xmlns:a16="http://schemas.microsoft.com/office/drawing/2014/main" id="{4C8C1E88-411F-924E-449F-0C54C61A174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75">
                    <a:extLst>
                      <a:ext uri="{FF2B5EF4-FFF2-40B4-BE49-F238E27FC236}">
                        <a16:creationId xmlns:a16="http://schemas.microsoft.com/office/drawing/2014/main" id="{2282F6AF-FF80-6B88-BC84-F2721CADBF3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76">
                    <a:extLst>
                      <a:ext uri="{FF2B5EF4-FFF2-40B4-BE49-F238E27FC236}">
                        <a16:creationId xmlns:a16="http://schemas.microsoft.com/office/drawing/2014/main" id="{F298AE5E-9F51-004E-80E9-AB1E51E390A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77">
                    <a:extLst>
                      <a:ext uri="{FF2B5EF4-FFF2-40B4-BE49-F238E27FC236}">
                        <a16:creationId xmlns:a16="http://schemas.microsoft.com/office/drawing/2014/main" id="{05222B91-0CE6-2C5C-408C-84127A71BDC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78">
                    <a:extLst>
                      <a:ext uri="{FF2B5EF4-FFF2-40B4-BE49-F238E27FC236}">
                        <a16:creationId xmlns:a16="http://schemas.microsoft.com/office/drawing/2014/main" id="{CE2A87FF-9474-B11F-8F27-AC1D3254231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73">
                  <a:extLst>
                    <a:ext uri="{FF2B5EF4-FFF2-40B4-BE49-F238E27FC236}">
                      <a16:creationId xmlns:a16="http://schemas.microsoft.com/office/drawing/2014/main" id="{0C3D807B-F738-6D12-BD07-05A87620EF8B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97" name="Groep 42">
                <a:extLst>
                  <a:ext uri="{FF2B5EF4-FFF2-40B4-BE49-F238E27FC236}">
                    <a16:creationId xmlns:a16="http://schemas.microsoft.com/office/drawing/2014/main" id="{94390946-64EF-9AFE-4647-B0E2078769D2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23" name="Groep 65">
                  <a:extLst>
                    <a:ext uri="{FF2B5EF4-FFF2-40B4-BE49-F238E27FC236}">
                      <a16:creationId xmlns:a16="http://schemas.microsoft.com/office/drawing/2014/main" id="{5DAEA595-2F23-C67D-FF31-E8113EA58D5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5" name="Rechte verbindingslijn 67">
                    <a:extLst>
                      <a:ext uri="{FF2B5EF4-FFF2-40B4-BE49-F238E27FC236}">
                        <a16:creationId xmlns:a16="http://schemas.microsoft.com/office/drawing/2014/main" id="{702073D6-3F57-9A37-F526-34173EC75BF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68">
                    <a:extLst>
                      <a:ext uri="{FF2B5EF4-FFF2-40B4-BE49-F238E27FC236}">
                        <a16:creationId xmlns:a16="http://schemas.microsoft.com/office/drawing/2014/main" id="{F3689E47-3B04-9A17-BDD6-8DE3FA00CA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69">
                    <a:extLst>
                      <a:ext uri="{FF2B5EF4-FFF2-40B4-BE49-F238E27FC236}">
                        <a16:creationId xmlns:a16="http://schemas.microsoft.com/office/drawing/2014/main" id="{D6E0CF48-0FCB-308F-FA9C-BCE911AE1EE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70">
                    <a:extLst>
                      <a:ext uri="{FF2B5EF4-FFF2-40B4-BE49-F238E27FC236}">
                        <a16:creationId xmlns:a16="http://schemas.microsoft.com/office/drawing/2014/main" id="{4B6687EB-D01C-B7C7-A5BC-B88688B19A1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9" name="Rechte verbindingslijn 71">
                    <a:extLst>
                      <a:ext uri="{FF2B5EF4-FFF2-40B4-BE49-F238E27FC236}">
                        <a16:creationId xmlns:a16="http://schemas.microsoft.com/office/drawing/2014/main" id="{F21AA8B8-491D-8F4B-4BAB-D6A21DA999D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4" name="Pijl: rechts 66">
                  <a:extLst>
                    <a:ext uri="{FF2B5EF4-FFF2-40B4-BE49-F238E27FC236}">
                      <a16:creationId xmlns:a16="http://schemas.microsoft.com/office/drawing/2014/main" id="{840A8E76-A52B-C143-377B-30D7B4A00B0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98" name="Rechte verbindingslijn 43">
                <a:extLst>
                  <a:ext uri="{FF2B5EF4-FFF2-40B4-BE49-F238E27FC236}">
                    <a16:creationId xmlns:a16="http://schemas.microsoft.com/office/drawing/2014/main" id="{655B4A5E-7D8C-36D2-4D3C-A222C3A6E89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99" name="Rechte verbindingslijn 44">
                <a:extLst>
                  <a:ext uri="{FF2B5EF4-FFF2-40B4-BE49-F238E27FC236}">
                    <a16:creationId xmlns:a16="http://schemas.microsoft.com/office/drawing/2014/main" id="{650CB058-8805-6AA7-C186-307C868C542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00" name="Rechthoek 45">
                <a:extLst>
                  <a:ext uri="{FF2B5EF4-FFF2-40B4-BE49-F238E27FC236}">
                    <a16:creationId xmlns:a16="http://schemas.microsoft.com/office/drawing/2014/main" id="{B5635E3D-3981-B2BE-CCF8-83688B2C6F11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101" name="Rechthoek 46">
                <a:extLst>
                  <a:ext uri="{FF2B5EF4-FFF2-40B4-BE49-F238E27FC236}">
                    <a16:creationId xmlns:a16="http://schemas.microsoft.com/office/drawing/2014/main" id="{CA77FE05-6CB0-F058-C415-3960B93E1CAF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102" name="Groep 47">
                <a:extLst>
                  <a:ext uri="{FF2B5EF4-FFF2-40B4-BE49-F238E27FC236}">
                    <a16:creationId xmlns:a16="http://schemas.microsoft.com/office/drawing/2014/main" id="{D5FB97DD-A424-53AC-D724-44FFC494E6E5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12" name="Rechthoek 57">
                  <a:extLst>
                    <a:ext uri="{FF2B5EF4-FFF2-40B4-BE49-F238E27FC236}">
                      <a16:creationId xmlns:a16="http://schemas.microsoft.com/office/drawing/2014/main" id="{C4293359-2923-2A62-6640-0EB42CCBD60D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13" name="Groep 58">
                  <a:extLst>
                    <a:ext uri="{FF2B5EF4-FFF2-40B4-BE49-F238E27FC236}">
                      <a16:creationId xmlns:a16="http://schemas.microsoft.com/office/drawing/2014/main" id="{0DA05B73-6E75-4577-11C1-788B7DC035F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17" name="Rechte verbindingslijn 60">
                    <a:extLst>
                      <a:ext uri="{FF2B5EF4-FFF2-40B4-BE49-F238E27FC236}">
                        <a16:creationId xmlns:a16="http://schemas.microsoft.com/office/drawing/2014/main" id="{818B4802-040C-2801-D26A-9EDB07E2886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9" name="Rechte verbindingslijn 61">
                    <a:extLst>
                      <a:ext uri="{FF2B5EF4-FFF2-40B4-BE49-F238E27FC236}">
                        <a16:creationId xmlns:a16="http://schemas.microsoft.com/office/drawing/2014/main" id="{55E36B22-A364-3CEC-2452-2327E2314D0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0" name="Rechte verbindingslijn 62">
                    <a:extLst>
                      <a:ext uri="{FF2B5EF4-FFF2-40B4-BE49-F238E27FC236}">
                        <a16:creationId xmlns:a16="http://schemas.microsoft.com/office/drawing/2014/main" id="{6E07F687-CF1B-8EED-AA98-BB4CAE8F617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1" name="Rechte verbindingslijn 63">
                    <a:extLst>
                      <a:ext uri="{FF2B5EF4-FFF2-40B4-BE49-F238E27FC236}">
                        <a16:creationId xmlns:a16="http://schemas.microsoft.com/office/drawing/2014/main" id="{06AA6F83-34B9-6C57-A509-09AF71C602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2" name="Rechte verbindingslijn 64">
                    <a:extLst>
                      <a:ext uri="{FF2B5EF4-FFF2-40B4-BE49-F238E27FC236}">
                        <a16:creationId xmlns:a16="http://schemas.microsoft.com/office/drawing/2014/main" id="{3EE0758C-5CC4-43CD-5589-13A4ABE9D0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14" name="Pijl: rechts 59">
                  <a:extLst>
                    <a:ext uri="{FF2B5EF4-FFF2-40B4-BE49-F238E27FC236}">
                      <a16:creationId xmlns:a16="http://schemas.microsoft.com/office/drawing/2014/main" id="{4A6EC7FC-CCA8-75CE-67E0-DA8937A479B3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3" name="Groep 48">
                <a:extLst>
                  <a:ext uri="{FF2B5EF4-FFF2-40B4-BE49-F238E27FC236}">
                    <a16:creationId xmlns:a16="http://schemas.microsoft.com/office/drawing/2014/main" id="{6250F444-7DC1-D093-B4CC-AFEAA4784CC5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04" name="Rechthoek 49">
                  <a:extLst>
                    <a:ext uri="{FF2B5EF4-FFF2-40B4-BE49-F238E27FC236}">
                      <a16:creationId xmlns:a16="http://schemas.microsoft.com/office/drawing/2014/main" id="{8EA92CAD-E4BC-A9F0-6876-28DC085B2890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05" name="Groep 50">
                  <a:extLst>
                    <a:ext uri="{FF2B5EF4-FFF2-40B4-BE49-F238E27FC236}">
                      <a16:creationId xmlns:a16="http://schemas.microsoft.com/office/drawing/2014/main" id="{9EF08243-8C6E-3CE1-0B0C-CFD179AD293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07" name="Rechte verbindingslijn 52">
                    <a:extLst>
                      <a:ext uri="{FF2B5EF4-FFF2-40B4-BE49-F238E27FC236}">
                        <a16:creationId xmlns:a16="http://schemas.microsoft.com/office/drawing/2014/main" id="{E0824CE7-1F4B-0A79-9B5F-A862595743A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08" name="Rechte verbindingslijn 53">
                    <a:extLst>
                      <a:ext uri="{FF2B5EF4-FFF2-40B4-BE49-F238E27FC236}">
                        <a16:creationId xmlns:a16="http://schemas.microsoft.com/office/drawing/2014/main" id="{18303AF5-0CCC-B4E1-7F89-63FAD4DD00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09" name="Rechte verbindingslijn 54">
                    <a:extLst>
                      <a:ext uri="{FF2B5EF4-FFF2-40B4-BE49-F238E27FC236}">
                        <a16:creationId xmlns:a16="http://schemas.microsoft.com/office/drawing/2014/main" id="{B12F1A4D-A3F0-80A4-3803-25D249334D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0" name="Rechte verbindingslijn 55">
                    <a:extLst>
                      <a:ext uri="{FF2B5EF4-FFF2-40B4-BE49-F238E27FC236}">
                        <a16:creationId xmlns:a16="http://schemas.microsoft.com/office/drawing/2014/main" id="{EEF50779-738D-0F3B-13EE-37CC8120799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1" name="Rechte verbindingslijn 56">
                    <a:extLst>
                      <a:ext uri="{FF2B5EF4-FFF2-40B4-BE49-F238E27FC236}">
                        <a16:creationId xmlns:a16="http://schemas.microsoft.com/office/drawing/2014/main" id="{B87A26DF-B8D9-3728-4766-721E725B13B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06" name="Pijl: rechts 51">
                  <a:extLst>
                    <a:ext uri="{FF2B5EF4-FFF2-40B4-BE49-F238E27FC236}">
                      <a16:creationId xmlns:a16="http://schemas.microsoft.com/office/drawing/2014/main" id="{673C78B9-A1C7-2314-9D8B-81405CE990D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179" name="INSTRUCTIE">
            <a:extLst>
              <a:ext uri="{FF2B5EF4-FFF2-40B4-BE49-F238E27FC236}">
                <a16:creationId xmlns:a16="http://schemas.microsoft.com/office/drawing/2014/main" id="{DE72EAEF-3260-0044-BF04-E4DEFAC8D0D5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180" name="Rechthoek 82">
              <a:extLst>
                <a:ext uri="{FF2B5EF4-FFF2-40B4-BE49-F238E27FC236}">
                  <a16:creationId xmlns:a16="http://schemas.microsoft.com/office/drawing/2014/main" id="{C11A5F8E-7C8A-189D-6B87-B50F9F339B50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81" name="Rechthoek 83">
              <a:extLst>
                <a:ext uri="{FF2B5EF4-FFF2-40B4-BE49-F238E27FC236}">
                  <a16:creationId xmlns:a16="http://schemas.microsoft.com/office/drawing/2014/main" id="{2BE59990-B032-65BE-C177-8376CCBE26E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82" name="Ovaal 84">
              <a:extLst>
                <a:ext uri="{FF2B5EF4-FFF2-40B4-BE49-F238E27FC236}">
                  <a16:creationId xmlns:a16="http://schemas.microsoft.com/office/drawing/2014/main" id="{E19FD96B-C793-A779-3CDC-764FADB00358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83" name="Rechthoek 85">
              <a:extLst>
                <a:ext uri="{FF2B5EF4-FFF2-40B4-BE49-F238E27FC236}">
                  <a16:creationId xmlns:a16="http://schemas.microsoft.com/office/drawing/2014/main" id="{1A0D46D8-F993-6456-725F-7D9FE2554334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4" name="Groep 86">
              <a:extLst>
                <a:ext uri="{FF2B5EF4-FFF2-40B4-BE49-F238E27FC236}">
                  <a16:creationId xmlns:a16="http://schemas.microsoft.com/office/drawing/2014/main" id="{C72B5D67-1275-14AE-0F75-FD8888ECF2EC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3" name="Rechthoek 115">
                <a:extLst>
                  <a:ext uri="{FF2B5EF4-FFF2-40B4-BE49-F238E27FC236}">
                    <a16:creationId xmlns:a16="http://schemas.microsoft.com/office/drawing/2014/main" id="{F4842D33-3BA9-EA34-0BF9-8059B66EA52D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Ovaal 116">
                <a:extLst>
                  <a:ext uri="{FF2B5EF4-FFF2-40B4-BE49-F238E27FC236}">
                    <a16:creationId xmlns:a16="http://schemas.microsoft.com/office/drawing/2014/main" id="{E664FBDA-D743-8C48-4304-BD6E104F661E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5" name="Vrije vorm: vorm 117">
                <a:extLst>
                  <a:ext uri="{FF2B5EF4-FFF2-40B4-BE49-F238E27FC236}">
                    <a16:creationId xmlns:a16="http://schemas.microsoft.com/office/drawing/2014/main" id="{C9281841-4229-2310-8806-524C8DC6056A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6" name="Rechthoek: afgeronde hoeken 118">
                <a:extLst>
                  <a:ext uri="{FF2B5EF4-FFF2-40B4-BE49-F238E27FC236}">
                    <a16:creationId xmlns:a16="http://schemas.microsoft.com/office/drawing/2014/main" id="{F2CC1DDB-3216-B95F-077A-6A3EEA7CB17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7" name="Rechte verbindingslijn 119">
                <a:extLst>
                  <a:ext uri="{FF2B5EF4-FFF2-40B4-BE49-F238E27FC236}">
                    <a16:creationId xmlns:a16="http://schemas.microsoft.com/office/drawing/2014/main" id="{C7E2EBE8-22B1-2F87-74E5-CBF50B47D23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8" name="Rechte verbindingslijn 120">
                <a:extLst>
                  <a:ext uri="{FF2B5EF4-FFF2-40B4-BE49-F238E27FC236}">
                    <a16:creationId xmlns:a16="http://schemas.microsoft.com/office/drawing/2014/main" id="{F3EA82CB-F264-3052-ECA3-BF1CF71B57DB}"/>
                  </a:ext>
                </a:extLst>
              </p:cNvPr>
              <p:cNvCxnSpPr>
                <a:cxnSpLocks/>
                <a:stCxn id="21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85" name="Ovaal 87">
              <a:extLst>
                <a:ext uri="{FF2B5EF4-FFF2-40B4-BE49-F238E27FC236}">
                  <a16:creationId xmlns:a16="http://schemas.microsoft.com/office/drawing/2014/main" id="{D02587B7-F773-19E3-0C44-9E3A7D931226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86" name="Rechthoek 88">
              <a:extLst>
                <a:ext uri="{FF2B5EF4-FFF2-40B4-BE49-F238E27FC236}">
                  <a16:creationId xmlns:a16="http://schemas.microsoft.com/office/drawing/2014/main" id="{B0CAE23D-7068-6996-B251-9BCC724F2349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7" name="Groep 89">
              <a:extLst>
                <a:ext uri="{FF2B5EF4-FFF2-40B4-BE49-F238E27FC236}">
                  <a16:creationId xmlns:a16="http://schemas.microsoft.com/office/drawing/2014/main" id="{54BE0199-3EC4-4276-458D-2B9AF7C6C155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10" name="Rechthoek 112">
                <a:extLst>
                  <a:ext uri="{FF2B5EF4-FFF2-40B4-BE49-F238E27FC236}">
                    <a16:creationId xmlns:a16="http://schemas.microsoft.com/office/drawing/2014/main" id="{9486801D-BA3A-D265-E743-6F60331C53A9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1" name="Rechte verbindingslijn 113">
                <a:extLst>
                  <a:ext uri="{FF2B5EF4-FFF2-40B4-BE49-F238E27FC236}">
                    <a16:creationId xmlns:a16="http://schemas.microsoft.com/office/drawing/2014/main" id="{B9C00D6C-72A3-E7EF-520B-79A1F00CB1BE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2" name="Gelijkbenige driehoek 114">
                <a:extLst>
                  <a:ext uri="{FF2B5EF4-FFF2-40B4-BE49-F238E27FC236}">
                    <a16:creationId xmlns:a16="http://schemas.microsoft.com/office/drawing/2014/main" id="{FA4932F4-161F-8376-A816-CF8DF3D4E562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88" name="Ovaal 90">
              <a:extLst>
                <a:ext uri="{FF2B5EF4-FFF2-40B4-BE49-F238E27FC236}">
                  <a16:creationId xmlns:a16="http://schemas.microsoft.com/office/drawing/2014/main" id="{E43C8D68-123B-94D0-822B-51F52EE4EFC7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89" name="Rechthoek 91">
              <a:extLst>
                <a:ext uri="{FF2B5EF4-FFF2-40B4-BE49-F238E27FC236}">
                  <a16:creationId xmlns:a16="http://schemas.microsoft.com/office/drawing/2014/main" id="{23CB55B5-392F-7E6A-EA14-25C750CD3A97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90" name="Groep 92">
              <a:extLst>
                <a:ext uri="{FF2B5EF4-FFF2-40B4-BE49-F238E27FC236}">
                  <a16:creationId xmlns:a16="http://schemas.microsoft.com/office/drawing/2014/main" id="{A74F1514-CF15-0BFC-57EB-9A2A43E1CFEB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4" name="Groep 96">
                <a:extLst>
                  <a:ext uri="{FF2B5EF4-FFF2-40B4-BE49-F238E27FC236}">
                    <a16:creationId xmlns:a16="http://schemas.microsoft.com/office/drawing/2014/main" id="{C1B861B7-301F-866E-14ED-8EA113C14321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7" name="Groep 99">
                  <a:extLst>
                    <a:ext uri="{FF2B5EF4-FFF2-40B4-BE49-F238E27FC236}">
                      <a16:creationId xmlns:a16="http://schemas.microsoft.com/office/drawing/2014/main" id="{55EF2D3E-A242-4065-3DA2-F5032621942C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4" name="Groep 106">
                    <a:extLst>
                      <a:ext uri="{FF2B5EF4-FFF2-40B4-BE49-F238E27FC236}">
                        <a16:creationId xmlns:a16="http://schemas.microsoft.com/office/drawing/2014/main" id="{CE4AEA0B-D693-33F4-9099-AF803DB5A4DE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7" name="Rechthoek 109">
                      <a:extLst>
                        <a:ext uri="{FF2B5EF4-FFF2-40B4-BE49-F238E27FC236}">
                          <a16:creationId xmlns:a16="http://schemas.microsoft.com/office/drawing/2014/main" id="{C18B8D12-CA04-EE64-BB9B-9AC7809F999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8" name="Rechthoek 110">
                      <a:extLst>
                        <a:ext uri="{FF2B5EF4-FFF2-40B4-BE49-F238E27FC236}">
                          <a16:creationId xmlns:a16="http://schemas.microsoft.com/office/drawing/2014/main" id="{21A09345-9265-ED20-BC59-15C0F59AE2D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9" name="Ovaal 111">
                      <a:extLst>
                        <a:ext uri="{FF2B5EF4-FFF2-40B4-BE49-F238E27FC236}">
                          <a16:creationId xmlns:a16="http://schemas.microsoft.com/office/drawing/2014/main" id="{63FA995D-437C-B99E-ED3A-81E05EDFEC2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5" name="Afbeelding 107">
                    <a:extLst>
                      <a:ext uri="{FF2B5EF4-FFF2-40B4-BE49-F238E27FC236}">
                        <a16:creationId xmlns:a16="http://schemas.microsoft.com/office/drawing/2014/main" id="{A4F98F83-66AF-1D3C-52E0-8F854BE7EB7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6" name="Afbeelding 108">
                    <a:extLst>
                      <a:ext uri="{FF2B5EF4-FFF2-40B4-BE49-F238E27FC236}">
                        <a16:creationId xmlns:a16="http://schemas.microsoft.com/office/drawing/2014/main" id="{27AE6E00-26D7-67E1-7370-7C397DAF2ED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8" name="Groep 100">
                  <a:extLst>
                    <a:ext uri="{FF2B5EF4-FFF2-40B4-BE49-F238E27FC236}">
                      <a16:creationId xmlns:a16="http://schemas.microsoft.com/office/drawing/2014/main" id="{E04EDC0E-1AB6-7322-B51A-741CA77F05B5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2" name="Rechthoek 104">
                    <a:extLst>
                      <a:ext uri="{FF2B5EF4-FFF2-40B4-BE49-F238E27FC236}">
                        <a16:creationId xmlns:a16="http://schemas.microsoft.com/office/drawing/2014/main" id="{7FD5C13C-7734-6E43-B297-BD56060FF60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3" name="Rechthoek 105">
                    <a:extLst>
                      <a:ext uri="{FF2B5EF4-FFF2-40B4-BE49-F238E27FC236}">
                        <a16:creationId xmlns:a16="http://schemas.microsoft.com/office/drawing/2014/main" id="{F2A86273-53D1-B881-0DC6-8B853E3D4590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9" name="Groep 101">
                  <a:extLst>
                    <a:ext uri="{FF2B5EF4-FFF2-40B4-BE49-F238E27FC236}">
                      <a16:creationId xmlns:a16="http://schemas.microsoft.com/office/drawing/2014/main" id="{2C1A9304-29EC-E877-1869-CD1BECA37083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2">
                    <a:extLst>
                      <a:ext uri="{FF2B5EF4-FFF2-40B4-BE49-F238E27FC236}">
                        <a16:creationId xmlns:a16="http://schemas.microsoft.com/office/drawing/2014/main" id="{05393A2B-6240-9D7E-0557-DA3E0FBCF1A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3">
                    <a:extLst>
                      <a:ext uri="{FF2B5EF4-FFF2-40B4-BE49-F238E27FC236}">
                        <a16:creationId xmlns:a16="http://schemas.microsoft.com/office/drawing/2014/main" id="{CEE5E238-B717-CB91-8D35-73BDE4E2AC52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5" name="Rechthoek 97">
                <a:extLst>
                  <a:ext uri="{FF2B5EF4-FFF2-40B4-BE49-F238E27FC236}">
                    <a16:creationId xmlns:a16="http://schemas.microsoft.com/office/drawing/2014/main" id="{20279915-C2B8-9DF8-8BCD-F7A55EE27260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6" name="Gelijkbenige driehoek 98">
                <a:extLst>
                  <a:ext uri="{FF2B5EF4-FFF2-40B4-BE49-F238E27FC236}">
                    <a16:creationId xmlns:a16="http://schemas.microsoft.com/office/drawing/2014/main" id="{A9898F09-5A0D-9C4F-FBA4-8B381C2690DF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1" name="ICOON_info">
              <a:extLst>
                <a:ext uri="{FF2B5EF4-FFF2-40B4-BE49-F238E27FC236}">
                  <a16:creationId xmlns:a16="http://schemas.microsoft.com/office/drawing/2014/main" id="{9F3790B9-553A-525C-CB3A-9EF9661D1CF2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92" name="Ovaal 94">
                <a:extLst>
                  <a:ext uri="{FF2B5EF4-FFF2-40B4-BE49-F238E27FC236}">
                    <a16:creationId xmlns:a16="http://schemas.microsoft.com/office/drawing/2014/main" id="{E442B542-DD3F-0250-ECC1-B340D1C579A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3" name="Graphic 163" descr="Informatie">
                <a:extLst>
                  <a:ext uri="{FF2B5EF4-FFF2-40B4-BE49-F238E27FC236}">
                    <a16:creationId xmlns:a16="http://schemas.microsoft.com/office/drawing/2014/main" id="{0B0954C9-58A2-E594-BE54-58C83B9A0FE1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8" name="Text Placeholder 117">
            <a:extLst>
              <a:ext uri="{FF2B5EF4-FFF2-40B4-BE49-F238E27FC236}">
                <a16:creationId xmlns:a16="http://schemas.microsoft.com/office/drawing/2014/main" id="{ADC4EB20-B72F-972B-5501-EBBE74867D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9600" y="1700808"/>
            <a:ext cx="11184396" cy="4359600"/>
          </a:xfrm>
        </p:spPr>
        <p:txBody>
          <a:bodyPr/>
          <a:lstStyle/>
          <a:p>
            <a:pPr lvl="0"/>
            <a:r>
              <a:rPr lang="nl-NL" dirty="0"/>
              <a:t>Click to edit Master text styles</a:t>
            </a:r>
            <a:endParaRPr lang="nl-NL"/>
          </a:p>
          <a:p>
            <a:pPr lvl="1"/>
            <a:r>
              <a:rPr lang="nl-NL" dirty="0"/>
              <a:t>Second level</a:t>
            </a:r>
            <a:endParaRPr lang="nl-NL"/>
          </a:p>
          <a:p>
            <a:pPr lvl="2"/>
            <a:r>
              <a:rPr lang="nl-NL" dirty="0"/>
              <a:t>Third level</a:t>
            </a:r>
            <a:endParaRPr lang="nl-NL"/>
          </a:p>
          <a:p>
            <a:pPr lvl="3"/>
            <a:r>
              <a:rPr lang="nl-NL" dirty="0"/>
              <a:t>Fourth level</a:t>
            </a:r>
            <a:endParaRPr lang="nl-NL"/>
          </a:p>
          <a:p>
            <a:pPr lvl="4"/>
            <a:r>
              <a:rPr lang="nl-NL" dirty="0"/>
              <a:t>Fifth level</a:t>
            </a:r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A56E50-04BC-6B67-627F-D5862BBEA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43AD03-9C2F-ED9B-15AC-A25B71445BA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976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" descr="{&quot;templafy&quot;:{&quot;id&quot;:&quot;f7449bf5-df54-4eb9-92d4-a04fb814ff54&quot;}}" title="Form.Date">
            <a:extLst>
              <a:ext uri="{FF2B5EF4-FFF2-40B4-BE49-F238E27FC236}">
                <a16:creationId xmlns:a16="http://schemas.microsoft.com/office/drawing/2014/main" id="{96BB9B9D-1F52-5E5C-C705-75FC35D94B94}"/>
              </a:ext>
            </a:extLst>
          </p:cNvPr>
          <p:cNvSpPr/>
          <p:nvPr userDrawn="1"/>
        </p:nvSpPr>
        <p:spPr>
          <a:xfrm>
            <a:off x="9694800" y="6346800"/>
            <a:ext cx="1238400" cy="15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nl-NL" sz="1000" dirty="0">
                <a:solidFill>
                  <a:schemeClr val="bg1">
                    <a:lumMod val="50000"/>
                  </a:schemeClr>
                </a:solidFill>
              </a:rPr>
              <a:t>9 februari 2026</a:t>
            </a:r>
          </a:p>
        </p:txBody>
      </p:sp>
      <p:grpSp>
        <p:nvGrpSpPr>
          <p:cNvPr id="3" name="INSTRUCTIE">
            <a:extLst>
              <a:ext uri="{FF2B5EF4-FFF2-40B4-BE49-F238E27FC236}">
                <a16:creationId xmlns:a16="http://schemas.microsoft.com/office/drawing/2014/main" id="{9138EE77-12CD-4388-1A79-C92669113279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6" name="Rechthoek 13">
              <a:extLst>
                <a:ext uri="{FF2B5EF4-FFF2-40B4-BE49-F238E27FC236}">
                  <a16:creationId xmlns:a16="http://schemas.microsoft.com/office/drawing/2014/main" id="{747E17C5-D128-3836-A35B-CB754C6FA87C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7" name="Ovaal 14">
              <a:extLst>
                <a:ext uri="{FF2B5EF4-FFF2-40B4-BE49-F238E27FC236}">
                  <a16:creationId xmlns:a16="http://schemas.microsoft.com/office/drawing/2014/main" id="{148BAC8E-D358-A7EC-2D2C-3E957E48A68D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" name="Rechthoek 15">
              <a:extLst>
                <a:ext uri="{FF2B5EF4-FFF2-40B4-BE49-F238E27FC236}">
                  <a16:creationId xmlns:a16="http://schemas.microsoft.com/office/drawing/2014/main" id="{630096AF-04B6-2C8E-0DF6-D145C4F425E2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al 16">
              <a:extLst>
                <a:ext uri="{FF2B5EF4-FFF2-40B4-BE49-F238E27FC236}">
                  <a16:creationId xmlns:a16="http://schemas.microsoft.com/office/drawing/2014/main" id="{2C155A28-70D8-C070-70A3-C8BE44724C2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0" name="Rechthoek 17">
              <a:extLst>
                <a:ext uri="{FF2B5EF4-FFF2-40B4-BE49-F238E27FC236}">
                  <a16:creationId xmlns:a16="http://schemas.microsoft.com/office/drawing/2014/main" id="{FC0C2B78-5D1C-68DB-C6AA-6168EB54534A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1" name="Rechthoek 18">
              <a:extLst>
                <a:ext uri="{FF2B5EF4-FFF2-40B4-BE49-F238E27FC236}">
                  <a16:creationId xmlns:a16="http://schemas.microsoft.com/office/drawing/2014/main" id="{BD45D3D3-409F-2DD2-0672-E15176352126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2" name="Ovaal 19">
              <a:extLst>
                <a:ext uri="{FF2B5EF4-FFF2-40B4-BE49-F238E27FC236}">
                  <a16:creationId xmlns:a16="http://schemas.microsoft.com/office/drawing/2014/main" id="{A60346F6-2E6E-8849-0867-0D64576A3B7E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3" name="Rechthoek 20">
              <a:extLst>
                <a:ext uri="{FF2B5EF4-FFF2-40B4-BE49-F238E27FC236}">
                  <a16:creationId xmlns:a16="http://schemas.microsoft.com/office/drawing/2014/main" id="{A7C17295-062C-668C-6AD8-29C2A2B44E38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4" name="Ovaal 21">
              <a:extLst>
                <a:ext uri="{FF2B5EF4-FFF2-40B4-BE49-F238E27FC236}">
                  <a16:creationId xmlns:a16="http://schemas.microsoft.com/office/drawing/2014/main" id="{2EDCBF15-2116-BA71-F378-E4447867C6AA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5" name="Rechthoek 22">
              <a:extLst>
                <a:ext uri="{FF2B5EF4-FFF2-40B4-BE49-F238E27FC236}">
                  <a16:creationId xmlns:a16="http://schemas.microsoft.com/office/drawing/2014/main" id="{5C976372-2A3C-DB7C-A939-4481A8C38EFB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6" name="Ovaal 23">
              <a:extLst>
                <a:ext uri="{FF2B5EF4-FFF2-40B4-BE49-F238E27FC236}">
                  <a16:creationId xmlns:a16="http://schemas.microsoft.com/office/drawing/2014/main" id="{6674F8EC-BE9F-35B5-F0D9-9099A3699AC5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7" name="Rechthoek 24">
              <a:extLst>
                <a:ext uri="{FF2B5EF4-FFF2-40B4-BE49-F238E27FC236}">
                  <a16:creationId xmlns:a16="http://schemas.microsoft.com/office/drawing/2014/main" id="{9A0B4AD4-D349-C26B-1CB5-2B01C66EA744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8" name="Ovaal 25">
              <a:extLst>
                <a:ext uri="{FF2B5EF4-FFF2-40B4-BE49-F238E27FC236}">
                  <a16:creationId xmlns:a16="http://schemas.microsoft.com/office/drawing/2014/main" id="{6194A41A-AFBB-8CF1-E323-D4924ADE7024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9" name="Rechthoek 26">
              <a:extLst>
                <a:ext uri="{FF2B5EF4-FFF2-40B4-BE49-F238E27FC236}">
                  <a16:creationId xmlns:a16="http://schemas.microsoft.com/office/drawing/2014/main" id="{BE4BD6EE-86BC-45C0-6E3E-B66DE23BD557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27">
              <a:extLst>
                <a:ext uri="{FF2B5EF4-FFF2-40B4-BE49-F238E27FC236}">
                  <a16:creationId xmlns:a16="http://schemas.microsoft.com/office/drawing/2014/main" id="{62B1A0AB-9C19-5916-627B-3C4F7F4FCF50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1" name="Rechthoek 28">
              <a:extLst>
                <a:ext uri="{FF2B5EF4-FFF2-40B4-BE49-F238E27FC236}">
                  <a16:creationId xmlns:a16="http://schemas.microsoft.com/office/drawing/2014/main" id="{9D44FD9B-63FC-961E-764A-BB1541D6A509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vaal 29">
              <a:extLst>
                <a:ext uri="{FF2B5EF4-FFF2-40B4-BE49-F238E27FC236}">
                  <a16:creationId xmlns:a16="http://schemas.microsoft.com/office/drawing/2014/main" id="{DC9B2BAF-F2B3-44CD-EBCB-A46CB12A90F8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3" name="Rechthoek 30">
              <a:extLst>
                <a:ext uri="{FF2B5EF4-FFF2-40B4-BE49-F238E27FC236}">
                  <a16:creationId xmlns:a16="http://schemas.microsoft.com/office/drawing/2014/main" id="{B3242397-93AC-0C9B-6A01-E3EF533675BC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Ovaal 31">
              <a:extLst>
                <a:ext uri="{FF2B5EF4-FFF2-40B4-BE49-F238E27FC236}">
                  <a16:creationId xmlns:a16="http://schemas.microsoft.com/office/drawing/2014/main" id="{77D013A0-BD04-A933-04F9-22E40596617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5" name="Rechthoek 32">
              <a:extLst>
                <a:ext uri="{FF2B5EF4-FFF2-40B4-BE49-F238E27FC236}">
                  <a16:creationId xmlns:a16="http://schemas.microsoft.com/office/drawing/2014/main" id="{DBF86B3E-7260-DC04-5030-504D46D5102A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6" name="Rechthoek 33">
              <a:extLst>
                <a:ext uri="{FF2B5EF4-FFF2-40B4-BE49-F238E27FC236}">
                  <a16:creationId xmlns:a16="http://schemas.microsoft.com/office/drawing/2014/main" id="{1165641B-500D-B617-8B26-7BB4715A8E56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7" name="ICOON_info">
              <a:extLst>
                <a:ext uri="{FF2B5EF4-FFF2-40B4-BE49-F238E27FC236}">
                  <a16:creationId xmlns:a16="http://schemas.microsoft.com/office/drawing/2014/main" id="{63325900-1A3D-64B2-1169-30A38A7CA091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9" name="Ovaal 79">
                <a:extLst>
                  <a:ext uri="{FF2B5EF4-FFF2-40B4-BE49-F238E27FC236}">
                    <a16:creationId xmlns:a16="http://schemas.microsoft.com/office/drawing/2014/main" id="{BFFA410A-450F-2256-366D-1D19F9F85955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Graphic 163" descr="Informatie">
                <a:extLst>
                  <a:ext uri="{FF2B5EF4-FFF2-40B4-BE49-F238E27FC236}">
                    <a16:creationId xmlns:a16="http://schemas.microsoft.com/office/drawing/2014/main" id="{3BCAE021-961A-E8A4-8DF5-41CAD654740A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VOORBEELD">
              <a:extLst>
                <a:ext uri="{FF2B5EF4-FFF2-40B4-BE49-F238E27FC236}">
                  <a16:creationId xmlns:a16="http://schemas.microsoft.com/office/drawing/2014/main" id="{6E18E91C-43DA-68F0-6D04-548ED66FB90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9" name="Rechthoek 39">
                <a:extLst>
                  <a:ext uri="{FF2B5EF4-FFF2-40B4-BE49-F238E27FC236}">
                    <a16:creationId xmlns:a16="http://schemas.microsoft.com/office/drawing/2014/main" id="{724AA061-4EAC-2BC1-AF90-4B462329C7D9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0" name="Rechthoek 40">
                <a:extLst>
                  <a:ext uri="{FF2B5EF4-FFF2-40B4-BE49-F238E27FC236}">
                    <a16:creationId xmlns:a16="http://schemas.microsoft.com/office/drawing/2014/main" id="{A20A51C7-B408-233E-C10B-812B78A4AC26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41">
                <a:extLst>
                  <a:ext uri="{FF2B5EF4-FFF2-40B4-BE49-F238E27FC236}">
                    <a16:creationId xmlns:a16="http://schemas.microsoft.com/office/drawing/2014/main" id="{0C55CC41-0CFB-758A-B760-5360D712B8DA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2" name="Groep 72">
                  <a:extLst>
                    <a:ext uri="{FF2B5EF4-FFF2-40B4-BE49-F238E27FC236}">
                      <a16:creationId xmlns:a16="http://schemas.microsoft.com/office/drawing/2014/main" id="{2C33DC60-67B4-A72F-F688-A7219482181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4" name="Rechte verbindingslijn 74">
                    <a:extLst>
                      <a:ext uri="{FF2B5EF4-FFF2-40B4-BE49-F238E27FC236}">
                        <a16:creationId xmlns:a16="http://schemas.microsoft.com/office/drawing/2014/main" id="{74699060-C193-DDB9-03D4-2B0EF5865D8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5">
                    <a:extLst>
                      <a:ext uri="{FF2B5EF4-FFF2-40B4-BE49-F238E27FC236}">
                        <a16:creationId xmlns:a16="http://schemas.microsoft.com/office/drawing/2014/main" id="{6658C5D9-3EFA-7E38-0B08-C43FB0D75B8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6">
                    <a:extLst>
                      <a:ext uri="{FF2B5EF4-FFF2-40B4-BE49-F238E27FC236}">
                        <a16:creationId xmlns:a16="http://schemas.microsoft.com/office/drawing/2014/main" id="{1739A57B-93DE-36C6-FFC7-D5C80B9572D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7">
                    <a:extLst>
                      <a:ext uri="{FF2B5EF4-FFF2-40B4-BE49-F238E27FC236}">
                        <a16:creationId xmlns:a16="http://schemas.microsoft.com/office/drawing/2014/main" id="{88769A8E-45D2-B03A-206B-4427B9B694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8">
                    <a:extLst>
                      <a:ext uri="{FF2B5EF4-FFF2-40B4-BE49-F238E27FC236}">
                        <a16:creationId xmlns:a16="http://schemas.microsoft.com/office/drawing/2014/main" id="{AE9ED96F-488A-F019-B241-F332EEF0687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73">
                  <a:extLst>
                    <a:ext uri="{FF2B5EF4-FFF2-40B4-BE49-F238E27FC236}">
                      <a16:creationId xmlns:a16="http://schemas.microsoft.com/office/drawing/2014/main" id="{A95DB10E-88A5-F8CA-04BA-91F765E4E98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2" name="Groep 42">
                <a:extLst>
                  <a:ext uri="{FF2B5EF4-FFF2-40B4-BE49-F238E27FC236}">
                    <a16:creationId xmlns:a16="http://schemas.microsoft.com/office/drawing/2014/main" id="{1290A26F-17FB-EDE3-1C48-A92280361D2C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5" name="Groep 65">
                  <a:extLst>
                    <a:ext uri="{FF2B5EF4-FFF2-40B4-BE49-F238E27FC236}">
                      <a16:creationId xmlns:a16="http://schemas.microsoft.com/office/drawing/2014/main" id="{AA711D34-648D-A1F8-ED62-DE30F4B8E26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7" name="Rechte verbindingslijn 67">
                    <a:extLst>
                      <a:ext uri="{FF2B5EF4-FFF2-40B4-BE49-F238E27FC236}">
                        <a16:creationId xmlns:a16="http://schemas.microsoft.com/office/drawing/2014/main" id="{A5BA4EEB-91BB-51CF-1FBA-EA7743A2342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8">
                    <a:extLst>
                      <a:ext uri="{FF2B5EF4-FFF2-40B4-BE49-F238E27FC236}">
                        <a16:creationId xmlns:a16="http://schemas.microsoft.com/office/drawing/2014/main" id="{D181EA01-14CD-7C62-8CC3-773BBB03FD5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9">
                    <a:extLst>
                      <a:ext uri="{FF2B5EF4-FFF2-40B4-BE49-F238E27FC236}">
                        <a16:creationId xmlns:a16="http://schemas.microsoft.com/office/drawing/2014/main" id="{D05EF5AE-BA2C-6E48-F0FD-51F108F0032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0">
                    <a:extLst>
                      <a:ext uri="{FF2B5EF4-FFF2-40B4-BE49-F238E27FC236}">
                        <a16:creationId xmlns:a16="http://schemas.microsoft.com/office/drawing/2014/main" id="{015CCCC8-202B-BFEC-594F-4256C2F51AF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1">
                    <a:extLst>
                      <a:ext uri="{FF2B5EF4-FFF2-40B4-BE49-F238E27FC236}">
                        <a16:creationId xmlns:a16="http://schemas.microsoft.com/office/drawing/2014/main" id="{31F49431-D5E8-02B5-3115-9695A7B1AA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6" name="Pijl: rechts 66">
                  <a:extLst>
                    <a:ext uri="{FF2B5EF4-FFF2-40B4-BE49-F238E27FC236}">
                      <a16:creationId xmlns:a16="http://schemas.microsoft.com/office/drawing/2014/main" id="{F8181C77-E7C2-2BA9-4EA0-F30D06B21E5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3" name="Rechte verbindingslijn 43">
                <a:extLst>
                  <a:ext uri="{FF2B5EF4-FFF2-40B4-BE49-F238E27FC236}">
                    <a16:creationId xmlns:a16="http://schemas.microsoft.com/office/drawing/2014/main" id="{E01BC927-2E52-C067-7805-6F60F392AB3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4" name="Rechte verbindingslijn 44">
                <a:extLst>
                  <a:ext uri="{FF2B5EF4-FFF2-40B4-BE49-F238E27FC236}">
                    <a16:creationId xmlns:a16="http://schemas.microsoft.com/office/drawing/2014/main" id="{6970B2E4-D63F-A444-3625-F790485D7AE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5" name="Rechthoek 45">
                <a:extLst>
                  <a:ext uri="{FF2B5EF4-FFF2-40B4-BE49-F238E27FC236}">
                    <a16:creationId xmlns:a16="http://schemas.microsoft.com/office/drawing/2014/main" id="{0483CB15-9A9E-7B85-3D2B-ABECB7ECD951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6" name="Rechthoek 46">
                <a:extLst>
                  <a:ext uri="{FF2B5EF4-FFF2-40B4-BE49-F238E27FC236}">
                    <a16:creationId xmlns:a16="http://schemas.microsoft.com/office/drawing/2014/main" id="{197849D9-7C1C-7077-4078-29E0D5BA843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7" name="Groep 47">
                <a:extLst>
                  <a:ext uri="{FF2B5EF4-FFF2-40B4-BE49-F238E27FC236}">
                    <a16:creationId xmlns:a16="http://schemas.microsoft.com/office/drawing/2014/main" id="{E285D7F2-8213-F91D-3061-827B81414A98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7" name="Rechthoek 57">
                  <a:extLst>
                    <a:ext uri="{FF2B5EF4-FFF2-40B4-BE49-F238E27FC236}">
                      <a16:creationId xmlns:a16="http://schemas.microsoft.com/office/drawing/2014/main" id="{18023E93-5A5B-266C-6A79-8E9C30AAF310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8">
                  <a:extLst>
                    <a:ext uri="{FF2B5EF4-FFF2-40B4-BE49-F238E27FC236}">
                      <a16:creationId xmlns:a16="http://schemas.microsoft.com/office/drawing/2014/main" id="{6D4290C7-FA62-87E2-F290-F9C9F82B5D4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0" name="Rechte verbindingslijn 60">
                    <a:extLst>
                      <a:ext uri="{FF2B5EF4-FFF2-40B4-BE49-F238E27FC236}">
                        <a16:creationId xmlns:a16="http://schemas.microsoft.com/office/drawing/2014/main" id="{6D924CBA-FF84-15B6-8399-E1F40F81BC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1">
                    <a:extLst>
                      <a:ext uri="{FF2B5EF4-FFF2-40B4-BE49-F238E27FC236}">
                        <a16:creationId xmlns:a16="http://schemas.microsoft.com/office/drawing/2014/main" id="{D3D1DFE1-2DFA-AC1E-9DA1-A52042F1F6F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2">
                    <a:extLst>
                      <a:ext uri="{FF2B5EF4-FFF2-40B4-BE49-F238E27FC236}">
                        <a16:creationId xmlns:a16="http://schemas.microsoft.com/office/drawing/2014/main" id="{A5E6D5B3-B19E-6E03-508D-E07D8310870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3">
                    <a:extLst>
                      <a:ext uri="{FF2B5EF4-FFF2-40B4-BE49-F238E27FC236}">
                        <a16:creationId xmlns:a16="http://schemas.microsoft.com/office/drawing/2014/main" id="{F2F18CC0-6BCF-26D1-C170-C3B29791C37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4">
                    <a:extLst>
                      <a:ext uri="{FF2B5EF4-FFF2-40B4-BE49-F238E27FC236}">
                        <a16:creationId xmlns:a16="http://schemas.microsoft.com/office/drawing/2014/main" id="{23D85D63-C3A7-E2DC-B64A-DF6DCA474FE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9">
                  <a:extLst>
                    <a:ext uri="{FF2B5EF4-FFF2-40B4-BE49-F238E27FC236}">
                      <a16:creationId xmlns:a16="http://schemas.microsoft.com/office/drawing/2014/main" id="{E13D0A60-DBF0-DFE1-EEE4-4FCFB3B14BB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8" name="Groep 48">
                <a:extLst>
                  <a:ext uri="{FF2B5EF4-FFF2-40B4-BE49-F238E27FC236}">
                    <a16:creationId xmlns:a16="http://schemas.microsoft.com/office/drawing/2014/main" id="{795EB97E-754D-4B0F-019B-E9EB63227F55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9" name="Rechthoek 49">
                  <a:extLst>
                    <a:ext uri="{FF2B5EF4-FFF2-40B4-BE49-F238E27FC236}">
                      <a16:creationId xmlns:a16="http://schemas.microsoft.com/office/drawing/2014/main" id="{B5D41DB0-DEF8-1D63-1930-4AFE9C10A578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0" name="Groep 50">
                  <a:extLst>
                    <a:ext uri="{FF2B5EF4-FFF2-40B4-BE49-F238E27FC236}">
                      <a16:creationId xmlns:a16="http://schemas.microsoft.com/office/drawing/2014/main" id="{B5E12653-69CC-D303-D159-6B716F18A0C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2" name="Rechte verbindingslijn 52">
                    <a:extLst>
                      <a:ext uri="{FF2B5EF4-FFF2-40B4-BE49-F238E27FC236}">
                        <a16:creationId xmlns:a16="http://schemas.microsoft.com/office/drawing/2014/main" id="{A5BFC7AC-999A-703E-979C-2099C18B195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3">
                    <a:extLst>
                      <a:ext uri="{FF2B5EF4-FFF2-40B4-BE49-F238E27FC236}">
                        <a16:creationId xmlns:a16="http://schemas.microsoft.com/office/drawing/2014/main" id="{F45916DB-E5A5-CF49-95BB-E0133F89244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4">
                    <a:extLst>
                      <a:ext uri="{FF2B5EF4-FFF2-40B4-BE49-F238E27FC236}">
                        <a16:creationId xmlns:a16="http://schemas.microsoft.com/office/drawing/2014/main" id="{CEEF983B-6C58-1CCB-C8C5-C32F7426922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5">
                    <a:extLst>
                      <a:ext uri="{FF2B5EF4-FFF2-40B4-BE49-F238E27FC236}">
                        <a16:creationId xmlns:a16="http://schemas.microsoft.com/office/drawing/2014/main" id="{C174AC93-833A-4AC9-0F21-D6800BC15D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6">
                    <a:extLst>
                      <a:ext uri="{FF2B5EF4-FFF2-40B4-BE49-F238E27FC236}">
                        <a16:creationId xmlns:a16="http://schemas.microsoft.com/office/drawing/2014/main" id="{6ED813F4-BD70-43DE-9104-92D8D561F45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1" name="Pijl: rechts 51">
                  <a:extLst>
                    <a:ext uri="{FF2B5EF4-FFF2-40B4-BE49-F238E27FC236}">
                      <a16:creationId xmlns:a16="http://schemas.microsoft.com/office/drawing/2014/main" id="{E44C5C06-D3F2-6BB3-1896-4D4F161350C5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1" name="INSTRUCTIE">
            <a:extLst>
              <a:ext uri="{FF2B5EF4-FFF2-40B4-BE49-F238E27FC236}">
                <a16:creationId xmlns:a16="http://schemas.microsoft.com/office/drawing/2014/main" id="{6F970FB2-F801-98EC-E9BD-67167850C45B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2" name="Rechthoek 82">
              <a:extLst>
                <a:ext uri="{FF2B5EF4-FFF2-40B4-BE49-F238E27FC236}">
                  <a16:creationId xmlns:a16="http://schemas.microsoft.com/office/drawing/2014/main" id="{6E221429-311C-49CB-A171-A3A87227E050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3" name="Rechthoek 83">
              <a:extLst>
                <a:ext uri="{FF2B5EF4-FFF2-40B4-BE49-F238E27FC236}">
                  <a16:creationId xmlns:a16="http://schemas.microsoft.com/office/drawing/2014/main" id="{52C44EF8-31BB-DA9D-5954-BC53A8D02D0E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5" name="Ovaal 84">
              <a:extLst>
                <a:ext uri="{FF2B5EF4-FFF2-40B4-BE49-F238E27FC236}">
                  <a16:creationId xmlns:a16="http://schemas.microsoft.com/office/drawing/2014/main" id="{A4DFB8CB-4C24-8288-A81A-988B08463073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6" name="Rechthoek 85">
              <a:extLst>
                <a:ext uri="{FF2B5EF4-FFF2-40B4-BE49-F238E27FC236}">
                  <a16:creationId xmlns:a16="http://schemas.microsoft.com/office/drawing/2014/main" id="{309465CE-946D-792E-40C8-BD4336733680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7" name="Groep 86">
              <a:extLst>
                <a:ext uri="{FF2B5EF4-FFF2-40B4-BE49-F238E27FC236}">
                  <a16:creationId xmlns:a16="http://schemas.microsoft.com/office/drawing/2014/main" id="{F43B89EC-67DF-04D2-E5D7-2F7AB2D28E42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1" name="Rechthoek 115">
                <a:extLst>
                  <a:ext uri="{FF2B5EF4-FFF2-40B4-BE49-F238E27FC236}">
                    <a16:creationId xmlns:a16="http://schemas.microsoft.com/office/drawing/2014/main" id="{65163965-5C35-B987-C7F8-C899C0805ECA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Ovaal 116">
                <a:extLst>
                  <a:ext uri="{FF2B5EF4-FFF2-40B4-BE49-F238E27FC236}">
                    <a16:creationId xmlns:a16="http://schemas.microsoft.com/office/drawing/2014/main" id="{A2AC8B22-ED3C-6164-62B1-B020B2398A3E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Vrije vorm: vorm 117">
                <a:extLst>
                  <a:ext uri="{FF2B5EF4-FFF2-40B4-BE49-F238E27FC236}">
                    <a16:creationId xmlns:a16="http://schemas.microsoft.com/office/drawing/2014/main" id="{1DDE16B7-B9D4-9B9D-6FE7-1AD4F5EF5D32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Rechthoek: afgeronde hoeken 118">
                <a:extLst>
                  <a:ext uri="{FF2B5EF4-FFF2-40B4-BE49-F238E27FC236}">
                    <a16:creationId xmlns:a16="http://schemas.microsoft.com/office/drawing/2014/main" id="{2846413D-4EA4-EBE4-23F2-385CFC950A0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5" name="Rechte verbindingslijn 119">
                <a:extLst>
                  <a:ext uri="{FF2B5EF4-FFF2-40B4-BE49-F238E27FC236}">
                    <a16:creationId xmlns:a16="http://schemas.microsoft.com/office/drawing/2014/main" id="{FB0DE423-2A16-4D32-66D6-A02416CA140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Rechte verbindingslijn 120">
                <a:extLst>
                  <a:ext uri="{FF2B5EF4-FFF2-40B4-BE49-F238E27FC236}">
                    <a16:creationId xmlns:a16="http://schemas.microsoft.com/office/drawing/2014/main" id="{11B7B171-68F6-2313-D968-3A1EA314B03D}"/>
                  </a:ext>
                </a:extLst>
              </p:cNvPr>
              <p:cNvCxnSpPr>
                <a:cxnSpLocks/>
                <a:stCxn id="21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8" name="Ovaal 87">
              <a:extLst>
                <a:ext uri="{FF2B5EF4-FFF2-40B4-BE49-F238E27FC236}">
                  <a16:creationId xmlns:a16="http://schemas.microsoft.com/office/drawing/2014/main" id="{98A3EC6B-9DD1-D69E-56C8-94C841EA3F57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0" name="Rechthoek 88">
              <a:extLst>
                <a:ext uri="{FF2B5EF4-FFF2-40B4-BE49-F238E27FC236}">
                  <a16:creationId xmlns:a16="http://schemas.microsoft.com/office/drawing/2014/main" id="{47ECE0ED-1AD6-D08C-789F-07B296179AAC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1" name="Groep 89">
              <a:extLst>
                <a:ext uri="{FF2B5EF4-FFF2-40B4-BE49-F238E27FC236}">
                  <a16:creationId xmlns:a16="http://schemas.microsoft.com/office/drawing/2014/main" id="{CBDA3A9E-07BA-D0F2-B1DA-835E1F3927A4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8" name="Rechthoek 112">
                <a:extLst>
                  <a:ext uri="{FF2B5EF4-FFF2-40B4-BE49-F238E27FC236}">
                    <a16:creationId xmlns:a16="http://schemas.microsoft.com/office/drawing/2014/main" id="{082C7057-4953-B3B2-14BE-7576129BE2CA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9" name="Rechte verbindingslijn 113">
                <a:extLst>
                  <a:ext uri="{FF2B5EF4-FFF2-40B4-BE49-F238E27FC236}">
                    <a16:creationId xmlns:a16="http://schemas.microsoft.com/office/drawing/2014/main" id="{549E1862-3FA0-9FC5-C6D3-A0A420CDA31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0" name="Gelijkbenige driehoek 114">
                <a:extLst>
                  <a:ext uri="{FF2B5EF4-FFF2-40B4-BE49-F238E27FC236}">
                    <a16:creationId xmlns:a16="http://schemas.microsoft.com/office/drawing/2014/main" id="{A1113038-9EF5-D29D-F4E0-63452F5E06C4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2" name="Ovaal 90">
              <a:extLst>
                <a:ext uri="{FF2B5EF4-FFF2-40B4-BE49-F238E27FC236}">
                  <a16:creationId xmlns:a16="http://schemas.microsoft.com/office/drawing/2014/main" id="{A5FA74E7-1209-1F63-67CB-FC4E5C816215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3" name="Rechthoek 91">
              <a:extLst>
                <a:ext uri="{FF2B5EF4-FFF2-40B4-BE49-F238E27FC236}">
                  <a16:creationId xmlns:a16="http://schemas.microsoft.com/office/drawing/2014/main" id="{4093D69D-C6A7-631E-B3D6-57739DB4338D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4" name="Groep 92">
              <a:extLst>
                <a:ext uri="{FF2B5EF4-FFF2-40B4-BE49-F238E27FC236}">
                  <a16:creationId xmlns:a16="http://schemas.microsoft.com/office/drawing/2014/main" id="{9B70FE31-A66A-F00D-C227-84F07F225437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2" name="Groep 96">
                <a:extLst>
                  <a:ext uri="{FF2B5EF4-FFF2-40B4-BE49-F238E27FC236}">
                    <a16:creationId xmlns:a16="http://schemas.microsoft.com/office/drawing/2014/main" id="{EC0B52DD-6CBD-8E3D-E3CE-D43328C5FB9F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5" name="Groep 99">
                  <a:extLst>
                    <a:ext uri="{FF2B5EF4-FFF2-40B4-BE49-F238E27FC236}">
                      <a16:creationId xmlns:a16="http://schemas.microsoft.com/office/drawing/2014/main" id="{1090FBB5-B40E-8844-96C3-D46D927A539E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2" name="Groep 106">
                    <a:extLst>
                      <a:ext uri="{FF2B5EF4-FFF2-40B4-BE49-F238E27FC236}">
                        <a16:creationId xmlns:a16="http://schemas.microsoft.com/office/drawing/2014/main" id="{5BD82650-4C3A-9B82-F5B8-537A06D16E6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5" name="Rechthoek 109">
                      <a:extLst>
                        <a:ext uri="{FF2B5EF4-FFF2-40B4-BE49-F238E27FC236}">
                          <a16:creationId xmlns:a16="http://schemas.microsoft.com/office/drawing/2014/main" id="{8F2C6ED7-911C-F2F8-4B1D-B900915C0CF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Rechthoek 110">
                      <a:extLst>
                        <a:ext uri="{FF2B5EF4-FFF2-40B4-BE49-F238E27FC236}">
                          <a16:creationId xmlns:a16="http://schemas.microsoft.com/office/drawing/2014/main" id="{126320EC-45D9-C3A1-227C-D0FC77C99FE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Ovaal 111">
                      <a:extLst>
                        <a:ext uri="{FF2B5EF4-FFF2-40B4-BE49-F238E27FC236}">
                          <a16:creationId xmlns:a16="http://schemas.microsoft.com/office/drawing/2014/main" id="{F0E5D7D2-1958-B7AE-4650-F39179BECF64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3" name="Afbeelding 107">
                    <a:extLst>
                      <a:ext uri="{FF2B5EF4-FFF2-40B4-BE49-F238E27FC236}">
                        <a16:creationId xmlns:a16="http://schemas.microsoft.com/office/drawing/2014/main" id="{849D6F6F-B957-A48A-8720-7D24EB0946B4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4" name="Afbeelding 108">
                    <a:extLst>
                      <a:ext uri="{FF2B5EF4-FFF2-40B4-BE49-F238E27FC236}">
                        <a16:creationId xmlns:a16="http://schemas.microsoft.com/office/drawing/2014/main" id="{9B3EDBA7-F86B-7230-AD8F-09568375133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6" name="Groep 100">
                  <a:extLst>
                    <a:ext uri="{FF2B5EF4-FFF2-40B4-BE49-F238E27FC236}">
                      <a16:creationId xmlns:a16="http://schemas.microsoft.com/office/drawing/2014/main" id="{00515F1D-0EB4-648F-5A7F-8E12619349E8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4">
                    <a:extLst>
                      <a:ext uri="{FF2B5EF4-FFF2-40B4-BE49-F238E27FC236}">
                        <a16:creationId xmlns:a16="http://schemas.microsoft.com/office/drawing/2014/main" id="{CEF06F35-00D2-06E2-67BF-F8E5B5ADA34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5">
                    <a:extLst>
                      <a:ext uri="{FF2B5EF4-FFF2-40B4-BE49-F238E27FC236}">
                        <a16:creationId xmlns:a16="http://schemas.microsoft.com/office/drawing/2014/main" id="{5FB859D9-8CD5-8CF7-7BFB-8C9E9C360A0D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7" name="Groep 101">
                  <a:extLst>
                    <a:ext uri="{FF2B5EF4-FFF2-40B4-BE49-F238E27FC236}">
                      <a16:creationId xmlns:a16="http://schemas.microsoft.com/office/drawing/2014/main" id="{EE9A4E10-2734-98E7-F442-97338B6EF559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8" name="Rechthoek 102">
                    <a:extLst>
                      <a:ext uri="{FF2B5EF4-FFF2-40B4-BE49-F238E27FC236}">
                        <a16:creationId xmlns:a16="http://schemas.microsoft.com/office/drawing/2014/main" id="{AB84304A-4DC1-D71C-CE2F-700E6241520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9" name="Rechthoek 103">
                    <a:extLst>
                      <a:ext uri="{FF2B5EF4-FFF2-40B4-BE49-F238E27FC236}">
                        <a16:creationId xmlns:a16="http://schemas.microsoft.com/office/drawing/2014/main" id="{69BB979A-2E90-C5A1-CE2D-21A477FA66C3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3" name="Rechthoek 97">
                <a:extLst>
                  <a:ext uri="{FF2B5EF4-FFF2-40B4-BE49-F238E27FC236}">
                    <a16:creationId xmlns:a16="http://schemas.microsoft.com/office/drawing/2014/main" id="{E1791467-6210-1E94-F46D-9F81412041A3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4" name="Gelijkbenige driehoek 98">
                <a:extLst>
                  <a:ext uri="{FF2B5EF4-FFF2-40B4-BE49-F238E27FC236}">
                    <a16:creationId xmlns:a16="http://schemas.microsoft.com/office/drawing/2014/main" id="{2AAAF62B-3EDD-0C52-8D73-900BEBDC1A92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5" name="ICOON_info">
              <a:extLst>
                <a:ext uri="{FF2B5EF4-FFF2-40B4-BE49-F238E27FC236}">
                  <a16:creationId xmlns:a16="http://schemas.microsoft.com/office/drawing/2014/main" id="{D102B9CD-A436-8992-E49D-F0B640D08662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6" name="Ovaal 94">
                <a:extLst>
                  <a:ext uri="{FF2B5EF4-FFF2-40B4-BE49-F238E27FC236}">
                    <a16:creationId xmlns:a16="http://schemas.microsoft.com/office/drawing/2014/main" id="{62493E82-1A67-8FDD-FFF9-56272AABECEF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7" name="Graphic 163" descr="Informatie">
                <a:extLst>
                  <a:ext uri="{FF2B5EF4-FFF2-40B4-BE49-F238E27FC236}">
                    <a16:creationId xmlns:a16="http://schemas.microsoft.com/office/drawing/2014/main" id="{3BD68280-2D4B-79AD-7266-D09884909EA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E93BC-D579-24EA-AB1E-37DFA9C2AB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4" name="Slide Number Placeholder 113">
            <a:extLst>
              <a:ext uri="{FF2B5EF4-FFF2-40B4-BE49-F238E27FC236}">
                <a16:creationId xmlns:a16="http://schemas.microsoft.com/office/drawing/2014/main" id="{BC80E1B7-13E1-0F85-C65A-9CD26A159D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313996" y="6346800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19" name="Content Placeholder 117">
            <a:extLst>
              <a:ext uri="{FF2B5EF4-FFF2-40B4-BE49-F238E27FC236}">
                <a16:creationId xmlns:a16="http://schemas.microsoft.com/office/drawing/2014/main" id="{0522E1B8-1A69-BDA3-C415-C8D9BF6F2C8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9314" y="1700808"/>
            <a:ext cx="11184682" cy="4359600"/>
          </a:xfrm>
        </p:spPr>
        <p:txBody>
          <a:bodyPr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AD7EA4-C550-DCF7-8E67-AA93A46C6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152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% Tekst 30%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1882800"/>
            <a:ext cx="7675200" cy="871200"/>
          </a:xfrm>
        </p:spPr>
        <p:txBody>
          <a:bodyPr anchor="b"/>
          <a:lstStyle>
            <a:lvl1pPr>
              <a:defRPr b="1">
                <a:solidFill>
                  <a:srgbClr val="BC0031"/>
                </a:solidFill>
                <a:latin typeface="+mj-lt"/>
                <a:ea typeface="Source Sans Pro" panose="020B0503030403020204" pitchFamily="34" charset="0"/>
              </a:defRPr>
            </a:lvl1pPr>
          </a:lstStyle>
          <a:p>
            <a:endParaRPr lang="nl-NL" noProof="0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80F93C3E-AA3D-ED80-23D5-5778000CF7C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19200" y="0"/>
            <a:ext cx="3470400" cy="68580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CC518B6E-A900-0AD0-CBF3-9B3A57F32D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350" y="3067200"/>
            <a:ext cx="7675563" cy="2239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grpSp>
        <p:nvGrpSpPr>
          <p:cNvPr id="3" name="INSTRUCTIE">
            <a:extLst>
              <a:ext uri="{FF2B5EF4-FFF2-40B4-BE49-F238E27FC236}">
                <a16:creationId xmlns:a16="http://schemas.microsoft.com/office/drawing/2014/main" id="{8D4C4C79-2D7A-5D57-379D-F6D84C507443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AF9EFA42-A257-263B-D531-F201F8E85204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5" name="Ovaal 14">
              <a:extLst>
                <a:ext uri="{FF2B5EF4-FFF2-40B4-BE49-F238E27FC236}">
                  <a16:creationId xmlns:a16="http://schemas.microsoft.com/office/drawing/2014/main" id="{ECFEE480-732B-5706-6E44-C33CF8732E0E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6" name="Rechthoek 15">
              <a:extLst>
                <a:ext uri="{FF2B5EF4-FFF2-40B4-BE49-F238E27FC236}">
                  <a16:creationId xmlns:a16="http://schemas.microsoft.com/office/drawing/2014/main" id="{40EFE12B-9C7E-98F3-703C-4F12E9E99367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Ovaal 16">
              <a:extLst>
                <a:ext uri="{FF2B5EF4-FFF2-40B4-BE49-F238E27FC236}">
                  <a16:creationId xmlns:a16="http://schemas.microsoft.com/office/drawing/2014/main" id="{2EFAE728-5BD3-51F2-FB6C-CEF9789C19D7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76" name="Rechthoek 17">
              <a:extLst>
                <a:ext uri="{FF2B5EF4-FFF2-40B4-BE49-F238E27FC236}">
                  <a16:creationId xmlns:a16="http://schemas.microsoft.com/office/drawing/2014/main" id="{40AA1E5F-0A8E-6D25-BB5E-025CBA527F95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77" name="Rechthoek 18">
              <a:extLst>
                <a:ext uri="{FF2B5EF4-FFF2-40B4-BE49-F238E27FC236}">
                  <a16:creationId xmlns:a16="http://schemas.microsoft.com/office/drawing/2014/main" id="{7F118C1B-76EB-3963-DB8C-E81831BC1573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78" name="Ovaal 19">
              <a:extLst>
                <a:ext uri="{FF2B5EF4-FFF2-40B4-BE49-F238E27FC236}">
                  <a16:creationId xmlns:a16="http://schemas.microsoft.com/office/drawing/2014/main" id="{935F2623-94C8-D50B-7A94-F07C6564D2EC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79" name="Rechthoek 20">
              <a:extLst>
                <a:ext uri="{FF2B5EF4-FFF2-40B4-BE49-F238E27FC236}">
                  <a16:creationId xmlns:a16="http://schemas.microsoft.com/office/drawing/2014/main" id="{3211823A-90A4-8B79-9221-39E116C90F35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80" name="Ovaal 21">
              <a:extLst>
                <a:ext uri="{FF2B5EF4-FFF2-40B4-BE49-F238E27FC236}">
                  <a16:creationId xmlns:a16="http://schemas.microsoft.com/office/drawing/2014/main" id="{57A31DDA-03DE-88EC-BB5F-A6D4239336D6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81" name="Rechthoek 22">
              <a:extLst>
                <a:ext uri="{FF2B5EF4-FFF2-40B4-BE49-F238E27FC236}">
                  <a16:creationId xmlns:a16="http://schemas.microsoft.com/office/drawing/2014/main" id="{43197D3C-E16D-DC10-614D-19599CFCD843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82" name="Ovaal 23">
              <a:extLst>
                <a:ext uri="{FF2B5EF4-FFF2-40B4-BE49-F238E27FC236}">
                  <a16:creationId xmlns:a16="http://schemas.microsoft.com/office/drawing/2014/main" id="{A437D6CB-E0CB-21FD-C399-83D4D63D8ABB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83" name="Rechthoek 24">
              <a:extLst>
                <a:ext uri="{FF2B5EF4-FFF2-40B4-BE49-F238E27FC236}">
                  <a16:creationId xmlns:a16="http://schemas.microsoft.com/office/drawing/2014/main" id="{AF571F37-CD1F-4BA2-3CAF-E1F4C1778A25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84" name="Ovaal 25">
              <a:extLst>
                <a:ext uri="{FF2B5EF4-FFF2-40B4-BE49-F238E27FC236}">
                  <a16:creationId xmlns:a16="http://schemas.microsoft.com/office/drawing/2014/main" id="{A7C2FFBF-79DF-4A7A-D528-EAF6A1FE621D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85" name="Rechthoek 26">
              <a:extLst>
                <a:ext uri="{FF2B5EF4-FFF2-40B4-BE49-F238E27FC236}">
                  <a16:creationId xmlns:a16="http://schemas.microsoft.com/office/drawing/2014/main" id="{B560460D-FFE5-F422-4EDC-0EA30B60C138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Ovaal 27">
              <a:extLst>
                <a:ext uri="{FF2B5EF4-FFF2-40B4-BE49-F238E27FC236}">
                  <a16:creationId xmlns:a16="http://schemas.microsoft.com/office/drawing/2014/main" id="{D7245777-1BB3-E39D-9224-0A8F468151E6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87" name="Rechthoek 28">
              <a:extLst>
                <a:ext uri="{FF2B5EF4-FFF2-40B4-BE49-F238E27FC236}">
                  <a16:creationId xmlns:a16="http://schemas.microsoft.com/office/drawing/2014/main" id="{4858A02B-1BBA-66EB-F21A-487BE80916E1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8" name="Ovaal 29">
              <a:extLst>
                <a:ext uri="{FF2B5EF4-FFF2-40B4-BE49-F238E27FC236}">
                  <a16:creationId xmlns:a16="http://schemas.microsoft.com/office/drawing/2014/main" id="{5B08C31A-D2EE-16B1-9707-89C77D72A994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89" name="Rechthoek 30">
              <a:extLst>
                <a:ext uri="{FF2B5EF4-FFF2-40B4-BE49-F238E27FC236}">
                  <a16:creationId xmlns:a16="http://schemas.microsoft.com/office/drawing/2014/main" id="{F5889C0D-2AC6-43AD-D6CE-6D1BC7276F20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Ovaal 31">
              <a:extLst>
                <a:ext uri="{FF2B5EF4-FFF2-40B4-BE49-F238E27FC236}">
                  <a16:creationId xmlns:a16="http://schemas.microsoft.com/office/drawing/2014/main" id="{959C94F2-8175-A97D-4725-D6B7328623CC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91" name="Rechthoek 32">
              <a:extLst>
                <a:ext uri="{FF2B5EF4-FFF2-40B4-BE49-F238E27FC236}">
                  <a16:creationId xmlns:a16="http://schemas.microsoft.com/office/drawing/2014/main" id="{6FB11737-FB57-C1E0-E673-FE6C7361843E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92" name="Rechthoek 33">
              <a:extLst>
                <a:ext uri="{FF2B5EF4-FFF2-40B4-BE49-F238E27FC236}">
                  <a16:creationId xmlns:a16="http://schemas.microsoft.com/office/drawing/2014/main" id="{B1549F99-121D-1039-2CF9-9FDB4C258840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93" name="ICOON_info">
              <a:extLst>
                <a:ext uri="{FF2B5EF4-FFF2-40B4-BE49-F238E27FC236}">
                  <a16:creationId xmlns:a16="http://schemas.microsoft.com/office/drawing/2014/main" id="{249DA7CA-8C77-62C2-0E97-EA8B5B11A765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37" name="Ovaal 79">
                <a:extLst>
                  <a:ext uri="{FF2B5EF4-FFF2-40B4-BE49-F238E27FC236}">
                    <a16:creationId xmlns:a16="http://schemas.microsoft.com/office/drawing/2014/main" id="{EC4F1DA3-71F5-82C4-F3E4-E8C9AE537E65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8" name="Graphic 163" descr="Informatie">
                <a:extLst>
                  <a:ext uri="{FF2B5EF4-FFF2-40B4-BE49-F238E27FC236}">
                    <a16:creationId xmlns:a16="http://schemas.microsoft.com/office/drawing/2014/main" id="{241FEC8A-7308-0E0A-F94C-9C7B5F1B173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4" name="VOORBEELD">
              <a:extLst>
                <a:ext uri="{FF2B5EF4-FFF2-40B4-BE49-F238E27FC236}">
                  <a16:creationId xmlns:a16="http://schemas.microsoft.com/office/drawing/2014/main" id="{35547F27-745D-88FC-F10D-7E5B3C91941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95" name="Rechthoek 39">
                <a:extLst>
                  <a:ext uri="{FF2B5EF4-FFF2-40B4-BE49-F238E27FC236}">
                    <a16:creationId xmlns:a16="http://schemas.microsoft.com/office/drawing/2014/main" id="{C634411A-59D5-60CC-E194-C80AC65FE92F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96" name="Rechthoek 40">
                <a:extLst>
                  <a:ext uri="{FF2B5EF4-FFF2-40B4-BE49-F238E27FC236}">
                    <a16:creationId xmlns:a16="http://schemas.microsoft.com/office/drawing/2014/main" id="{58F9D200-1813-696E-BE97-0F3718875F3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97" name="Groep 41">
                <a:extLst>
                  <a:ext uri="{FF2B5EF4-FFF2-40B4-BE49-F238E27FC236}">
                    <a16:creationId xmlns:a16="http://schemas.microsoft.com/office/drawing/2014/main" id="{C6B7EF2E-0B73-693B-4E05-561DF7B92C87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30" name="Groep 72">
                  <a:extLst>
                    <a:ext uri="{FF2B5EF4-FFF2-40B4-BE49-F238E27FC236}">
                      <a16:creationId xmlns:a16="http://schemas.microsoft.com/office/drawing/2014/main" id="{EE3BEE4B-3A9D-794A-F65F-31B17BFDBA3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74">
                    <a:extLst>
                      <a:ext uri="{FF2B5EF4-FFF2-40B4-BE49-F238E27FC236}">
                        <a16:creationId xmlns:a16="http://schemas.microsoft.com/office/drawing/2014/main" id="{E2E7CCE6-3EA4-65BD-7675-96FB602EE50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75">
                    <a:extLst>
                      <a:ext uri="{FF2B5EF4-FFF2-40B4-BE49-F238E27FC236}">
                        <a16:creationId xmlns:a16="http://schemas.microsoft.com/office/drawing/2014/main" id="{087A07CD-7B7A-5A3D-6D9E-921AE13E1C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76">
                    <a:extLst>
                      <a:ext uri="{FF2B5EF4-FFF2-40B4-BE49-F238E27FC236}">
                        <a16:creationId xmlns:a16="http://schemas.microsoft.com/office/drawing/2014/main" id="{04B8853C-5164-CD80-43C7-9129669CDC5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77">
                    <a:extLst>
                      <a:ext uri="{FF2B5EF4-FFF2-40B4-BE49-F238E27FC236}">
                        <a16:creationId xmlns:a16="http://schemas.microsoft.com/office/drawing/2014/main" id="{DC0F77F4-F5D0-1404-AD1C-CF8353398C4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78">
                    <a:extLst>
                      <a:ext uri="{FF2B5EF4-FFF2-40B4-BE49-F238E27FC236}">
                        <a16:creationId xmlns:a16="http://schemas.microsoft.com/office/drawing/2014/main" id="{0EEC827B-667F-2BA8-CB6B-BA89DB3F82F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73">
                  <a:extLst>
                    <a:ext uri="{FF2B5EF4-FFF2-40B4-BE49-F238E27FC236}">
                      <a16:creationId xmlns:a16="http://schemas.microsoft.com/office/drawing/2014/main" id="{363873C1-8D7E-F54B-2631-5AF9666A59C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98" name="Groep 42">
                <a:extLst>
                  <a:ext uri="{FF2B5EF4-FFF2-40B4-BE49-F238E27FC236}">
                    <a16:creationId xmlns:a16="http://schemas.microsoft.com/office/drawing/2014/main" id="{D12144A0-9554-9D32-7B6A-A656B4CA7228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23" name="Groep 65">
                  <a:extLst>
                    <a:ext uri="{FF2B5EF4-FFF2-40B4-BE49-F238E27FC236}">
                      <a16:creationId xmlns:a16="http://schemas.microsoft.com/office/drawing/2014/main" id="{5C749106-1461-021F-CAA6-E1ECD5C2296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5" name="Rechte verbindingslijn 67">
                    <a:extLst>
                      <a:ext uri="{FF2B5EF4-FFF2-40B4-BE49-F238E27FC236}">
                        <a16:creationId xmlns:a16="http://schemas.microsoft.com/office/drawing/2014/main" id="{6D8A7C59-E88C-65D1-34EA-8FA5BC5374F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68">
                    <a:extLst>
                      <a:ext uri="{FF2B5EF4-FFF2-40B4-BE49-F238E27FC236}">
                        <a16:creationId xmlns:a16="http://schemas.microsoft.com/office/drawing/2014/main" id="{30E49212-2067-FF62-DF35-65E482BC7D5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69">
                    <a:extLst>
                      <a:ext uri="{FF2B5EF4-FFF2-40B4-BE49-F238E27FC236}">
                        <a16:creationId xmlns:a16="http://schemas.microsoft.com/office/drawing/2014/main" id="{E670D038-DB2C-1A1E-6FF7-4ABBE9D61C0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70">
                    <a:extLst>
                      <a:ext uri="{FF2B5EF4-FFF2-40B4-BE49-F238E27FC236}">
                        <a16:creationId xmlns:a16="http://schemas.microsoft.com/office/drawing/2014/main" id="{A6277F82-E7F0-F814-AF1F-F70186F631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9" name="Rechte verbindingslijn 71">
                    <a:extLst>
                      <a:ext uri="{FF2B5EF4-FFF2-40B4-BE49-F238E27FC236}">
                        <a16:creationId xmlns:a16="http://schemas.microsoft.com/office/drawing/2014/main" id="{863E67D7-A4BD-7617-A23D-2A97D80CD89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4" name="Pijl: rechts 66">
                  <a:extLst>
                    <a:ext uri="{FF2B5EF4-FFF2-40B4-BE49-F238E27FC236}">
                      <a16:creationId xmlns:a16="http://schemas.microsoft.com/office/drawing/2014/main" id="{1A3F9463-7604-88BB-9BB1-80A96A774F22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99" name="Rechte verbindingslijn 43">
                <a:extLst>
                  <a:ext uri="{FF2B5EF4-FFF2-40B4-BE49-F238E27FC236}">
                    <a16:creationId xmlns:a16="http://schemas.microsoft.com/office/drawing/2014/main" id="{EE27E243-766F-8E8C-BDAD-73FD7F66E55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00" name="Rechte verbindingslijn 44">
                <a:extLst>
                  <a:ext uri="{FF2B5EF4-FFF2-40B4-BE49-F238E27FC236}">
                    <a16:creationId xmlns:a16="http://schemas.microsoft.com/office/drawing/2014/main" id="{51580AA5-9BA7-CBD8-4B90-C546965B728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01" name="Rechthoek 45">
                <a:extLst>
                  <a:ext uri="{FF2B5EF4-FFF2-40B4-BE49-F238E27FC236}">
                    <a16:creationId xmlns:a16="http://schemas.microsoft.com/office/drawing/2014/main" id="{6F807964-7220-CEAB-F3CE-BCDC3F9CD11D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102" name="Rechthoek 46">
                <a:extLst>
                  <a:ext uri="{FF2B5EF4-FFF2-40B4-BE49-F238E27FC236}">
                    <a16:creationId xmlns:a16="http://schemas.microsoft.com/office/drawing/2014/main" id="{E4406BCF-231E-5783-5B24-F3ECE1A8FEB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103" name="Groep 47">
                <a:extLst>
                  <a:ext uri="{FF2B5EF4-FFF2-40B4-BE49-F238E27FC236}">
                    <a16:creationId xmlns:a16="http://schemas.microsoft.com/office/drawing/2014/main" id="{7C3F7EB4-E890-9A69-01C5-8A9A6DE22E2E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13" name="Rechthoek 57">
                  <a:extLst>
                    <a:ext uri="{FF2B5EF4-FFF2-40B4-BE49-F238E27FC236}">
                      <a16:creationId xmlns:a16="http://schemas.microsoft.com/office/drawing/2014/main" id="{05796783-075C-329A-4733-5982E26209BC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14" name="Groep 58">
                  <a:extLst>
                    <a:ext uri="{FF2B5EF4-FFF2-40B4-BE49-F238E27FC236}">
                      <a16:creationId xmlns:a16="http://schemas.microsoft.com/office/drawing/2014/main" id="{954F69DF-89E2-813B-6E5C-7541A8785FB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18" name="Rechte verbindingslijn 60">
                    <a:extLst>
                      <a:ext uri="{FF2B5EF4-FFF2-40B4-BE49-F238E27FC236}">
                        <a16:creationId xmlns:a16="http://schemas.microsoft.com/office/drawing/2014/main" id="{474DB587-E3EC-46EB-6AC7-367B5910746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9" name="Rechte verbindingslijn 61">
                    <a:extLst>
                      <a:ext uri="{FF2B5EF4-FFF2-40B4-BE49-F238E27FC236}">
                        <a16:creationId xmlns:a16="http://schemas.microsoft.com/office/drawing/2014/main" id="{08D8BC2F-C79B-9EA7-B3CB-63323983AC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0" name="Rechte verbindingslijn 62">
                    <a:extLst>
                      <a:ext uri="{FF2B5EF4-FFF2-40B4-BE49-F238E27FC236}">
                        <a16:creationId xmlns:a16="http://schemas.microsoft.com/office/drawing/2014/main" id="{32A5C966-CFD4-B6F0-E0F5-0BBB7AA59ED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1" name="Rechte verbindingslijn 63">
                    <a:extLst>
                      <a:ext uri="{FF2B5EF4-FFF2-40B4-BE49-F238E27FC236}">
                        <a16:creationId xmlns:a16="http://schemas.microsoft.com/office/drawing/2014/main" id="{37E325E8-1A15-5701-3681-9B6D33591EC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2" name="Rechte verbindingslijn 64">
                    <a:extLst>
                      <a:ext uri="{FF2B5EF4-FFF2-40B4-BE49-F238E27FC236}">
                        <a16:creationId xmlns:a16="http://schemas.microsoft.com/office/drawing/2014/main" id="{73D16EFB-9B35-0987-94C9-5B18282ECB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17" name="Pijl: rechts 59">
                  <a:extLst>
                    <a:ext uri="{FF2B5EF4-FFF2-40B4-BE49-F238E27FC236}">
                      <a16:creationId xmlns:a16="http://schemas.microsoft.com/office/drawing/2014/main" id="{50DD616D-3242-A8AC-F960-619057F84BE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4" name="Groep 48">
                <a:extLst>
                  <a:ext uri="{FF2B5EF4-FFF2-40B4-BE49-F238E27FC236}">
                    <a16:creationId xmlns:a16="http://schemas.microsoft.com/office/drawing/2014/main" id="{CDB0C0EB-E311-03DA-1316-61C654070843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05" name="Rechthoek 49">
                  <a:extLst>
                    <a:ext uri="{FF2B5EF4-FFF2-40B4-BE49-F238E27FC236}">
                      <a16:creationId xmlns:a16="http://schemas.microsoft.com/office/drawing/2014/main" id="{C38801C0-E8B6-0BC7-BA6A-F54797EB8D1D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06" name="Groep 50">
                  <a:extLst>
                    <a:ext uri="{FF2B5EF4-FFF2-40B4-BE49-F238E27FC236}">
                      <a16:creationId xmlns:a16="http://schemas.microsoft.com/office/drawing/2014/main" id="{1D1CAB87-E4B5-EF2F-44F3-A2FE36482DD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08" name="Rechte verbindingslijn 52">
                    <a:extLst>
                      <a:ext uri="{FF2B5EF4-FFF2-40B4-BE49-F238E27FC236}">
                        <a16:creationId xmlns:a16="http://schemas.microsoft.com/office/drawing/2014/main" id="{509441B0-FCF7-575D-ACF8-B328A81F584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09" name="Rechte verbindingslijn 53">
                    <a:extLst>
                      <a:ext uri="{FF2B5EF4-FFF2-40B4-BE49-F238E27FC236}">
                        <a16:creationId xmlns:a16="http://schemas.microsoft.com/office/drawing/2014/main" id="{62819F7F-7CBF-3742-E5D3-036F81EF5A6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0" name="Rechte verbindingslijn 54">
                    <a:extLst>
                      <a:ext uri="{FF2B5EF4-FFF2-40B4-BE49-F238E27FC236}">
                        <a16:creationId xmlns:a16="http://schemas.microsoft.com/office/drawing/2014/main" id="{9B0C59C3-E8BA-2640-F4B0-D6D9847EEF5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1" name="Rechte verbindingslijn 55">
                    <a:extLst>
                      <a:ext uri="{FF2B5EF4-FFF2-40B4-BE49-F238E27FC236}">
                        <a16:creationId xmlns:a16="http://schemas.microsoft.com/office/drawing/2014/main" id="{9AE4BCF7-03AA-38EE-9944-0BE72DCFFA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2" name="Rechte verbindingslijn 56">
                    <a:extLst>
                      <a:ext uri="{FF2B5EF4-FFF2-40B4-BE49-F238E27FC236}">
                        <a16:creationId xmlns:a16="http://schemas.microsoft.com/office/drawing/2014/main" id="{1FCDBFF2-F597-5955-94F1-C73D22210B6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07" name="Pijl: rechts 51">
                  <a:extLst>
                    <a:ext uri="{FF2B5EF4-FFF2-40B4-BE49-F238E27FC236}">
                      <a16:creationId xmlns:a16="http://schemas.microsoft.com/office/drawing/2014/main" id="{0898D751-C00A-E6EC-6344-CDCBA1EC973F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179" name="INSTRUCTIE">
            <a:extLst>
              <a:ext uri="{FF2B5EF4-FFF2-40B4-BE49-F238E27FC236}">
                <a16:creationId xmlns:a16="http://schemas.microsoft.com/office/drawing/2014/main" id="{7404F811-C0AD-D29B-F33C-47535198A9B5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180" name="Rechthoek 82">
              <a:extLst>
                <a:ext uri="{FF2B5EF4-FFF2-40B4-BE49-F238E27FC236}">
                  <a16:creationId xmlns:a16="http://schemas.microsoft.com/office/drawing/2014/main" id="{9D1A9FF4-FE0A-B569-3DDB-C0AC41E686C3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81" name="Rechthoek 83">
              <a:extLst>
                <a:ext uri="{FF2B5EF4-FFF2-40B4-BE49-F238E27FC236}">
                  <a16:creationId xmlns:a16="http://schemas.microsoft.com/office/drawing/2014/main" id="{0249278B-7488-DE5B-EB4D-C9C3D0B9267C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82" name="Ovaal 84">
              <a:extLst>
                <a:ext uri="{FF2B5EF4-FFF2-40B4-BE49-F238E27FC236}">
                  <a16:creationId xmlns:a16="http://schemas.microsoft.com/office/drawing/2014/main" id="{4991A83D-04DC-CA3A-FF77-E8EBEEA24A08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83" name="Rechthoek 85">
              <a:extLst>
                <a:ext uri="{FF2B5EF4-FFF2-40B4-BE49-F238E27FC236}">
                  <a16:creationId xmlns:a16="http://schemas.microsoft.com/office/drawing/2014/main" id="{F319F54A-A7DB-BFBF-0D98-453B38E6DB7D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4" name="Groep 86">
              <a:extLst>
                <a:ext uri="{FF2B5EF4-FFF2-40B4-BE49-F238E27FC236}">
                  <a16:creationId xmlns:a16="http://schemas.microsoft.com/office/drawing/2014/main" id="{21F64D74-5971-342C-5E57-46B1D52E2E7C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3" name="Rechthoek 115">
                <a:extLst>
                  <a:ext uri="{FF2B5EF4-FFF2-40B4-BE49-F238E27FC236}">
                    <a16:creationId xmlns:a16="http://schemas.microsoft.com/office/drawing/2014/main" id="{BADF1430-4A5E-69CF-6B17-2428A9D2FB9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Ovaal 116">
                <a:extLst>
                  <a:ext uri="{FF2B5EF4-FFF2-40B4-BE49-F238E27FC236}">
                    <a16:creationId xmlns:a16="http://schemas.microsoft.com/office/drawing/2014/main" id="{DE5D8903-177A-E14A-3D1B-6AAAEF52C79C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5" name="Vrije vorm: vorm 117">
                <a:extLst>
                  <a:ext uri="{FF2B5EF4-FFF2-40B4-BE49-F238E27FC236}">
                    <a16:creationId xmlns:a16="http://schemas.microsoft.com/office/drawing/2014/main" id="{672E4B02-5361-303E-FA08-E630AB4097EB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6" name="Rechthoek: afgeronde hoeken 118">
                <a:extLst>
                  <a:ext uri="{FF2B5EF4-FFF2-40B4-BE49-F238E27FC236}">
                    <a16:creationId xmlns:a16="http://schemas.microsoft.com/office/drawing/2014/main" id="{82F299CB-6C70-0E50-9DF0-8BEAE7E5AB5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7" name="Rechte verbindingslijn 119">
                <a:extLst>
                  <a:ext uri="{FF2B5EF4-FFF2-40B4-BE49-F238E27FC236}">
                    <a16:creationId xmlns:a16="http://schemas.microsoft.com/office/drawing/2014/main" id="{3B57ED0C-37D6-F6E0-32B8-0993EC5CA28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8" name="Rechte verbindingslijn 120">
                <a:extLst>
                  <a:ext uri="{FF2B5EF4-FFF2-40B4-BE49-F238E27FC236}">
                    <a16:creationId xmlns:a16="http://schemas.microsoft.com/office/drawing/2014/main" id="{1136D85D-4799-98A4-BA9E-0B1A3FBD755F}"/>
                  </a:ext>
                </a:extLst>
              </p:cNvPr>
              <p:cNvCxnSpPr>
                <a:cxnSpLocks/>
                <a:stCxn id="21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85" name="Ovaal 87">
              <a:extLst>
                <a:ext uri="{FF2B5EF4-FFF2-40B4-BE49-F238E27FC236}">
                  <a16:creationId xmlns:a16="http://schemas.microsoft.com/office/drawing/2014/main" id="{834907F5-FAC6-5138-82AA-ACD3D3945C90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86" name="Rechthoek 88">
              <a:extLst>
                <a:ext uri="{FF2B5EF4-FFF2-40B4-BE49-F238E27FC236}">
                  <a16:creationId xmlns:a16="http://schemas.microsoft.com/office/drawing/2014/main" id="{4766F525-EF26-8F7E-D0EF-D86CC3C607D8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7" name="Groep 89">
              <a:extLst>
                <a:ext uri="{FF2B5EF4-FFF2-40B4-BE49-F238E27FC236}">
                  <a16:creationId xmlns:a16="http://schemas.microsoft.com/office/drawing/2014/main" id="{A99212E2-7D63-F500-E512-8108928D3313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10" name="Rechthoek 112">
                <a:extLst>
                  <a:ext uri="{FF2B5EF4-FFF2-40B4-BE49-F238E27FC236}">
                    <a16:creationId xmlns:a16="http://schemas.microsoft.com/office/drawing/2014/main" id="{5827AE59-1F76-0446-CFBA-C902177C2F9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1" name="Rechte verbindingslijn 113">
                <a:extLst>
                  <a:ext uri="{FF2B5EF4-FFF2-40B4-BE49-F238E27FC236}">
                    <a16:creationId xmlns:a16="http://schemas.microsoft.com/office/drawing/2014/main" id="{159A2364-CEC2-595D-B69D-09F6D7A14F5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2" name="Gelijkbenige driehoek 114">
                <a:extLst>
                  <a:ext uri="{FF2B5EF4-FFF2-40B4-BE49-F238E27FC236}">
                    <a16:creationId xmlns:a16="http://schemas.microsoft.com/office/drawing/2014/main" id="{44A089A9-3EFA-60E3-C7EB-4A68A6FE2294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88" name="Ovaal 90">
              <a:extLst>
                <a:ext uri="{FF2B5EF4-FFF2-40B4-BE49-F238E27FC236}">
                  <a16:creationId xmlns:a16="http://schemas.microsoft.com/office/drawing/2014/main" id="{1C5A2607-B6AA-F505-DD00-64BA27EACF91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89" name="Rechthoek 91">
              <a:extLst>
                <a:ext uri="{FF2B5EF4-FFF2-40B4-BE49-F238E27FC236}">
                  <a16:creationId xmlns:a16="http://schemas.microsoft.com/office/drawing/2014/main" id="{9F9DAEB1-64C4-6198-8E92-6F1018F324E3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90" name="Groep 92">
              <a:extLst>
                <a:ext uri="{FF2B5EF4-FFF2-40B4-BE49-F238E27FC236}">
                  <a16:creationId xmlns:a16="http://schemas.microsoft.com/office/drawing/2014/main" id="{EDF94763-B441-0FA2-F828-FE165EC6F975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4" name="Groep 96">
                <a:extLst>
                  <a:ext uri="{FF2B5EF4-FFF2-40B4-BE49-F238E27FC236}">
                    <a16:creationId xmlns:a16="http://schemas.microsoft.com/office/drawing/2014/main" id="{022A8240-70F0-DF78-44B6-02C55BA72470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7" name="Groep 99">
                  <a:extLst>
                    <a:ext uri="{FF2B5EF4-FFF2-40B4-BE49-F238E27FC236}">
                      <a16:creationId xmlns:a16="http://schemas.microsoft.com/office/drawing/2014/main" id="{8DB27CA4-21DA-4135-B1AF-B72F11246472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4" name="Groep 106">
                    <a:extLst>
                      <a:ext uri="{FF2B5EF4-FFF2-40B4-BE49-F238E27FC236}">
                        <a16:creationId xmlns:a16="http://schemas.microsoft.com/office/drawing/2014/main" id="{D45F5C16-FDBF-B727-C946-EC4C9905DB9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7" name="Rechthoek 109">
                      <a:extLst>
                        <a:ext uri="{FF2B5EF4-FFF2-40B4-BE49-F238E27FC236}">
                          <a16:creationId xmlns:a16="http://schemas.microsoft.com/office/drawing/2014/main" id="{EE9211EB-E1EE-E3B7-0F2D-7E1FD91C752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8" name="Rechthoek 110">
                      <a:extLst>
                        <a:ext uri="{FF2B5EF4-FFF2-40B4-BE49-F238E27FC236}">
                          <a16:creationId xmlns:a16="http://schemas.microsoft.com/office/drawing/2014/main" id="{7708C8A3-6F69-5F68-7CB1-5C11FBCBA57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9" name="Ovaal 111">
                      <a:extLst>
                        <a:ext uri="{FF2B5EF4-FFF2-40B4-BE49-F238E27FC236}">
                          <a16:creationId xmlns:a16="http://schemas.microsoft.com/office/drawing/2014/main" id="{231C3423-6DF7-E06D-5D90-40750950420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5" name="Afbeelding 107">
                    <a:extLst>
                      <a:ext uri="{FF2B5EF4-FFF2-40B4-BE49-F238E27FC236}">
                        <a16:creationId xmlns:a16="http://schemas.microsoft.com/office/drawing/2014/main" id="{47DF1AC3-32E2-A7F4-AA76-1E8B27FEB48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6" name="Afbeelding 108">
                    <a:extLst>
                      <a:ext uri="{FF2B5EF4-FFF2-40B4-BE49-F238E27FC236}">
                        <a16:creationId xmlns:a16="http://schemas.microsoft.com/office/drawing/2014/main" id="{10D45253-2954-26DB-7DEF-D753349CD23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8" name="Groep 100">
                  <a:extLst>
                    <a:ext uri="{FF2B5EF4-FFF2-40B4-BE49-F238E27FC236}">
                      <a16:creationId xmlns:a16="http://schemas.microsoft.com/office/drawing/2014/main" id="{C404743F-35C5-0962-EACB-85B67F89EA95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2" name="Rechthoek 104">
                    <a:extLst>
                      <a:ext uri="{FF2B5EF4-FFF2-40B4-BE49-F238E27FC236}">
                        <a16:creationId xmlns:a16="http://schemas.microsoft.com/office/drawing/2014/main" id="{74426A08-7972-57F0-5A43-8548DAF48BB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3" name="Rechthoek 105">
                    <a:extLst>
                      <a:ext uri="{FF2B5EF4-FFF2-40B4-BE49-F238E27FC236}">
                        <a16:creationId xmlns:a16="http://schemas.microsoft.com/office/drawing/2014/main" id="{0B1C5FB5-061A-D520-B442-4623140EEF9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9" name="Groep 101">
                  <a:extLst>
                    <a:ext uri="{FF2B5EF4-FFF2-40B4-BE49-F238E27FC236}">
                      <a16:creationId xmlns:a16="http://schemas.microsoft.com/office/drawing/2014/main" id="{8A5B2423-FDA9-1123-061E-1B7F57261064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2">
                    <a:extLst>
                      <a:ext uri="{FF2B5EF4-FFF2-40B4-BE49-F238E27FC236}">
                        <a16:creationId xmlns:a16="http://schemas.microsoft.com/office/drawing/2014/main" id="{4F9A1C41-4E7B-E13E-D155-25FAB369B04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3">
                    <a:extLst>
                      <a:ext uri="{FF2B5EF4-FFF2-40B4-BE49-F238E27FC236}">
                        <a16:creationId xmlns:a16="http://schemas.microsoft.com/office/drawing/2014/main" id="{B2DD6193-F2DE-E624-DBEC-8E00C8960C9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5" name="Rechthoek 97">
                <a:extLst>
                  <a:ext uri="{FF2B5EF4-FFF2-40B4-BE49-F238E27FC236}">
                    <a16:creationId xmlns:a16="http://schemas.microsoft.com/office/drawing/2014/main" id="{8EA61D31-E2F7-62C2-8122-D21C9F5A119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6" name="Gelijkbenige driehoek 98">
                <a:extLst>
                  <a:ext uri="{FF2B5EF4-FFF2-40B4-BE49-F238E27FC236}">
                    <a16:creationId xmlns:a16="http://schemas.microsoft.com/office/drawing/2014/main" id="{71B8EE67-A46D-0DDC-ADE8-AAD33CE464B5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1" name="ICOON_info">
              <a:extLst>
                <a:ext uri="{FF2B5EF4-FFF2-40B4-BE49-F238E27FC236}">
                  <a16:creationId xmlns:a16="http://schemas.microsoft.com/office/drawing/2014/main" id="{36EEC7C5-E041-B0FF-4A42-F6B52C1DD79B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92" name="Ovaal 94">
                <a:extLst>
                  <a:ext uri="{FF2B5EF4-FFF2-40B4-BE49-F238E27FC236}">
                    <a16:creationId xmlns:a16="http://schemas.microsoft.com/office/drawing/2014/main" id="{041B8C92-2EEF-90E0-B942-1B1AEC9E47F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3" name="Graphic 163" descr="Informatie">
                <a:extLst>
                  <a:ext uri="{FF2B5EF4-FFF2-40B4-BE49-F238E27FC236}">
                    <a16:creationId xmlns:a16="http://schemas.microsoft.com/office/drawing/2014/main" id="{B1B8C9F0-914B-3F8D-466D-0335A5411146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5" name="Footer Placeholder 6">
            <a:extLst>
              <a:ext uri="{FF2B5EF4-FFF2-40B4-BE49-F238E27FC236}">
                <a16:creationId xmlns:a16="http://schemas.microsoft.com/office/drawing/2014/main" id="{B5A59F2D-6B17-B3F4-481F-6CE777030F0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6" name="Slide Number Placeholder 7">
            <a:extLst>
              <a:ext uri="{FF2B5EF4-FFF2-40B4-BE49-F238E27FC236}">
                <a16:creationId xmlns:a16="http://schemas.microsoft.com/office/drawing/2014/main" id="{931F2B4A-44EF-3A4F-4BBB-474F5370B4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32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Tekst 50%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1655340"/>
            <a:ext cx="5047200" cy="1547135"/>
          </a:xfrm>
        </p:spPr>
        <p:txBody>
          <a:bodyPr anchor="b"/>
          <a:lstStyle>
            <a:lvl1pPr>
              <a:defRPr b="1">
                <a:solidFill>
                  <a:srgbClr val="BC0031"/>
                </a:solidFill>
                <a:latin typeface="+mj-lt"/>
                <a:ea typeface="Source Sans Pro" panose="020B0503030403020204" pitchFamily="34" charset="0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A0EE600-B4CB-A945-78DA-D58E2B14F0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4800" y="3697200"/>
            <a:ext cx="5047200" cy="17676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4pPr>
              <a:defRPr sz="2000"/>
            </a:lvl4pPr>
          </a:lstStyle>
          <a:p>
            <a:pPr lvl="3"/>
            <a:r>
              <a:rPr lang="nl-NL" sz="1600" noProof="0" dirty="0" err="1"/>
              <a:t>Lorem</a:t>
            </a:r>
            <a:r>
              <a:rPr lang="nl-NL" sz="1600" noProof="0" dirty="0"/>
              <a:t> </a:t>
            </a:r>
            <a:r>
              <a:rPr lang="nl-NL" sz="1600" noProof="0" dirty="0" err="1"/>
              <a:t>ipsum</a:t>
            </a:r>
            <a:r>
              <a:rPr lang="nl-NL" sz="1600" noProof="0" dirty="0"/>
              <a:t> </a:t>
            </a:r>
            <a:r>
              <a:rPr lang="nl-NL" sz="1600" noProof="0" dirty="0" err="1"/>
              <a:t>dolor</a:t>
            </a:r>
            <a:r>
              <a:rPr lang="nl-NL" sz="1600" noProof="0" dirty="0"/>
              <a:t> </a:t>
            </a:r>
            <a:r>
              <a:rPr lang="nl-NL" sz="1600" noProof="0" dirty="0" err="1"/>
              <a:t>sit</a:t>
            </a:r>
            <a:r>
              <a:rPr lang="nl-NL" sz="1600" noProof="0" dirty="0"/>
              <a:t> </a:t>
            </a:r>
            <a:r>
              <a:rPr lang="nl-NL" sz="1600" noProof="0" dirty="0" err="1"/>
              <a:t>amet</a:t>
            </a:r>
            <a:r>
              <a:rPr lang="nl-NL" sz="1600" noProof="0" dirty="0"/>
              <a:t>, </a:t>
            </a:r>
            <a:r>
              <a:rPr lang="nl-NL" sz="1600" noProof="0" dirty="0" err="1"/>
              <a:t>consectetuer</a:t>
            </a:r>
            <a:r>
              <a:rPr lang="nl-NL" sz="1600" noProof="0" dirty="0"/>
              <a:t> </a:t>
            </a:r>
            <a:r>
              <a:rPr lang="nl-NL" sz="1600" noProof="0" dirty="0" err="1"/>
              <a:t>adipiscing</a:t>
            </a:r>
            <a:r>
              <a:rPr lang="nl-NL" sz="1600" noProof="0" dirty="0"/>
              <a:t> </a:t>
            </a:r>
            <a:r>
              <a:rPr lang="nl-NL" sz="1600" noProof="0" dirty="0" err="1"/>
              <a:t>elit</a:t>
            </a:r>
            <a:r>
              <a:rPr lang="nl-NL" sz="1600" noProof="0" dirty="0"/>
              <a:t>. </a:t>
            </a:r>
            <a:r>
              <a:rPr lang="nl-NL" sz="1600" noProof="0" dirty="0" err="1"/>
              <a:t>Maecenas</a:t>
            </a:r>
            <a:r>
              <a:rPr lang="nl-NL" sz="1600" noProof="0" dirty="0"/>
              <a:t> </a:t>
            </a:r>
            <a:r>
              <a:rPr lang="nl-NL" sz="1600" noProof="0" dirty="0" err="1"/>
              <a:t>porttitor</a:t>
            </a:r>
            <a:r>
              <a:rPr lang="nl-NL" sz="1600" noProof="0" dirty="0"/>
              <a:t> </a:t>
            </a:r>
            <a:r>
              <a:rPr lang="nl-NL" sz="1600" noProof="0" dirty="0" err="1"/>
              <a:t>congue</a:t>
            </a:r>
            <a:r>
              <a:rPr lang="nl-NL" sz="1600" noProof="0" dirty="0"/>
              <a:t> massa. </a:t>
            </a:r>
            <a:r>
              <a:rPr lang="nl-NL" sz="1600" noProof="0" dirty="0" err="1"/>
              <a:t>Fusce</a:t>
            </a:r>
            <a:r>
              <a:rPr lang="nl-NL" sz="1600" noProof="0" dirty="0"/>
              <a:t> </a:t>
            </a:r>
            <a:r>
              <a:rPr lang="nl-NL" sz="1600" noProof="0" dirty="0" err="1"/>
              <a:t>posuere</a:t>
            </a:r>
            <a:r>
              <a:rPr lang="nl-NL" sz="1600" noProof="0" dirty="0"/>
              <a:t>, magna </a:t>
            </a:r>
            <a:r>
              <a:rPr lang="nl-NL" sz="1600" noProof="0" dirty="0" err="1"/>
              <a:t>sed</a:t>
            </a:r>
            <a:r>
              <a:rPr lang="nl-NL" sz="1600" noProof="0" dirty="0"/>
              <a:t> </a:t>
            </a:r>
            <a:r>
              <a:rPr lang="nl-NL" sz="1600" noProof="0" dirty="0" err="1"/>
              <a:t>pulvinar</a:t>
            </a:r>
            <a:r>
              <a:rPr lang="nl-NL" sz="1600" noProof="0" dirty="0"/>
              <a:t> </a:t>
            </a:r>
            <a:r>
              <a:rPr lang="nl-NL" sz="1600" noProof="0" dirty="0" err="1"/>
              <a:t>ultricies</a:t>
            </a:r>
            <a:r>
              <a:rPr lang="nl-NL" sz="1600" noProof="0" dirty="0"/>
              <a:t>, </a:t>
            </a:r>
            <a:r>
              <a:rPr lang="nl-NL" sz="1600" noProof="0" dirty="0" err="1"/>
              <a:t>purus</a:t>
            </a:r>
            <a:r>
              <a:rPr lang="nl-NL" sz="1600" noProof="0" dirty="0"/>
              <a:t> </a:t>
            </a:r>
            <a:r>
              <a:rPr lang="nl-NL" sz="1600" noProof="0" dirty="0" err="1"/>
              <a:t>lectus</a:t>
            </a:r>
            <a:r>
              <a:rPr lang="nl-NL" sz="1600" noProof="0" dirty="0"/>
              <a:t> </a:t>
            </a:r>
            <a:r>
              <a:rPr lang="nl-NL" sz="1600" noProof="0" dirty="0" err="1"/>
              <a:t>malesuada</a:t>
            </a:r>
            <a:r>
              <a:rPr lang="nl-NL" sz="1600" noProof="0" dirty="0"/>
              <a:t> libero, </a:t>
            </a:r>
            <a:r>
              <a:rPr lang="nl-NL" sz="1600" noProof="0" dirty="0" err="1"/>
              <a:t>sit</a:t>
            </a:r>
            <a:r>
              <a:rPr lang="nl-NL" sz="1600" noProof="0" dirty="0"/>
              <a:t> </a:t>
            </a:r>
            <a:r>
              <a:rPr lang="nl-NL" sz="1600" noProof="0" dirty="0" err="1"/>
              <a:t>amet</a:t>
            </a:r>
            <a:r>
              <a:rPr lang="nl-NL" sz="1600" noProof="0" dirty="0"/>
              <a:t> commodo magna eros </a:t>
            </a:r>
            <a:r>
              <a:rPr lang="nl-NL" sz="1600" noProof="0" dirty="0" err="1"/>
              <a:t>quis</a:t>
            </a:r>
            <a:r>
              <a:rPr lang="nl-NL" sz="1600" noProof="0" dirty="0"/>
              <a:t> </a:t>
            </a:r>
            <a:r>
              <a:rPr lang="nl-NL" sz="1600" noProof="0" dirty="0" err="1"/>
              <a:t>urna</a:t>
            </a:r>
            <a:r>
              <a:rPr lang="nl-NL" sz="1600" noProof="0" dirty="0"/>
              <a:t>. </a:t>
            </a:r>
            <a:r>
              <a:rPr lang="nl-NL" sz="1600" noProof="0" dirty="0" err="1"/>
              <a:t>Nunc</a:t>
            </a:r>
            <a:r>
              <a:rPr lang="nl-NL" sz="1600" noProof="0" dirty="0"/>
              <a:t> </a:t>
            </a:r>
            <a:r>
              <a:rPr lang="nl-NL" sz="1600" noProof="0" dirty="0" err="1"/>
              <a:t>viverra</a:t>
            </a:r>
            <a:r>
              <a:rPr lang="nl-NL" sz="1600" noProof="0" dirty="0"/>
              <a:t> </a:t>
            </a:r>
            <a:r>
              <a:rPr lang="nl-NL" sz="1600" noProof="0" dirty="0" err="1"/>
              <a:t>imperdiet</a:t>
            </a:r>
            <a:r>
              <a:rPr lang="nl-NL" sz="1600" noProof="0" dirty="0"/>
              <a:t> </a:t>
            </a:r>
            <a:r>
              <a:rPr lang="nl-NL" sz="1600" noProof="0" dirty="0" err="1"/>
              <a:t>enim</a:t>
            </a:r>
            <a:r>
              <a:rPr lang="nl-NL" sz="1600" noProof="0" dirty="0"/>
              <a:t>. </a:t>
            </a:r>
            <a:r>
              <a:rPr lang="nl-NL" sz="1600" noProof="0" dirty="0" err="1"/>
              <a:t>Fusce</a:t>
            </a:r>
            <a:r>
              <a:rPr lang="nl-NL" sz="1600" noProof="0" dirty="0"/>
              <a:t> </a:t>
            </a:r>
            <a:r>
              <a:rPr lang="nl-NL" sz="1600" noProof="0" dirty="0" err="1"/>
              <a:t>est.</a:t>
            </a:r>
            <a:r>
              <a:rPr lang="nl-NL" sz="1600" noProof="0" dirty="0"/>
              <a:t> </a:t>
            </a:r>
            <a:r>
              <a:rPr lang="nl-NL" sz="1600" noProof="0" dirty="0" err="1"/>
              <a:t>Vivamus</a:t>
            </a:r>
            <a:r>
              <a:rPr lang="nl-NL" sz="1600" noProof="0" dirty="0"/>
              <a:t> a </a:t>
            </a:r>
            <a:r>
              <a:rPr lang="nl-NL" sz="1600" noProof="0" dirty="0" err="1"/>
              <a:t>tellus</a:t>
            </a:r>
            <a:r>
              <a:rPr lang="nl-NL" sz="1600" noProof="0" dirty="0"/>
              <a:t>.</a:t>
            </a:r>
            <a:endParaRPr lang="nl-NL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80F93C3E-AA3D-ED80-23D5-5778000CF7C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4800" y="0"/>
            <a:ext cx="6094800" cy="68580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grpSp>
        <p:nvGrpSpPr>
          <p:cNvPr id="3" name="INSTRUCTIE">
            <a:extLst>
              <a:ext uri="{FF2B5EF4-FFF2-40B4-BE49-F238E27FC236}">
                <a16:creationId xmlns:a16="http://schemas.microsoft.com/office/drawing/2014/main" id="{6DC39CB6-FE29-9A94-FAB4-EA2959207820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B9DBA93C-D5D9-E799-1681-98583464FBF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D22E3E8A-AE77-F622-F832-F48033828DFA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" name="Rechthoek 15">
              <a:extLst>
                <a:ext uri="{FF2B5EF4-FFF2-40B4-BE49-F238E27FC236}">
                  <a16:creationId xmlns:a16="http://schemas.microsoft.com/office/drawing/2014/main" id="{818D9A0F-2DE9-17B1-8A97-3EC7F7EA9DAC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al 16">
              <a:extLst>
                <a:ext uri="{FF2B5EF4-FFF2-40B4-BE49-F238E27FC236}">
                  <a16:creationId xmlns:a16="http://schemas.microsoft.com/office/drawing/2014/main" id="{BF5853B4-A91C-F903-0B63-687DCA5B492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0" name="Rechthoek 17">
              <a:extLst>
                <a:ext uri="{FF2B5EF4-FFF2-40B4-BE49-F238E27FC236}">
                  <a16:creationId xmlns:a16="http://schemas.microsoft.com/office/drawing/2014/main" id="{F267CF97-0979-24A5-B3A5-24D042E0D3BB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1" name="Rechthoek 18">
              <a:extLst>
                <a:ext uri="{FF2B5EF4-FFF2-40B4-BE49-F238E27FC236}">
                  <a16:creationId xmlns:a16="http://schemas.microsoft.com/office/drawing/2014/main" id="{42877678-29D6-B209-FC9B-2DA6FFDC4001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2" name="Ovaal 19">
              <a:extLst>
                <a:ext uri="{FF2B5EF4-FFF2-40B4-BE49-F238E27FC236}">
                  <a16:creationId xmlns:a16="http://schemas.microsoft.com/office/drawing/2014/main" id="{793C5EEA-6CC9-1816-741A-C3550CECB5B5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3" name="Rechthoek 20">
              <a:extLst>
                <a:ext uri="{FF2B5EF4-FFF2-40B4-BE49-F238E27FC236}">
                  <a16:creationId xmlns:a16="http://schemas.microsoft.com/office/drawing/2014/main" id="{22073AA0-9833-828D-D3AF-53CD233D7020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4" name="Ovaal 21">
              <a:extLst>
                <a:ext uri="{FF2B5EF4-FFF2-40B4-BE49-F238E27FC236}">
                  <a16:creationId xmlns:a16="http://schemas.microsoft.com/office/drawing/2014/main" id="{274B5D08-EEC5-54F7-D86A-E1CA7C6D3CE5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5" name="Rechthoek 22">
              <a:extLst>
                <a:ext uri="{FF2B5EF4-FFF2-40B4-BE49-F238E27FC236}">
                  <a16:creationId xmlns:a16="http://schemas.microsoft.com/office/drawing/2014/main" id="{D371CF11-0FE3-8F5B-00F4-729D161A85FE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6" name="Ovaal 23">
              <a:extLst>
                <a:ext uri="{FF2B5EF4-FFF2-40B4-BE49-F238E27FC236}">
                  <a16:creationId xmlns:a16="http://schemas.microsoft.com/office/drawing/2014/main" id="{75B23755-AF01-2777-2A33-D0E9B33484A6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7" name="Rechthoek 24">
              <a:extLst>
                <a:ext uri="{FF2B5EF4-FFF2-40B4-BE49-F238E27FC236}">
                  <a16:creationId xmlns:a16="http://schemas.microsoft.com/office/drawing/2014/main" id="{83FB4557-AD7D-A2FA-9907-E407962B9697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8" name="Ovaal 25">
              <a:extLst>
                <a:ext uri="{FF2B5EF4-FFF2-40B4-BE49-F238E27FC236}">
                  <a16:creationId xmlns:a16="http://schemas.microsoft.com/office/drawing/2014/main" id="{57097B69-3443-EF83-06D4-6044B19A767F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9" name="Rechthoek 26">
              <a:extLst>
                <a:ext uri="{FF2B5EF4-FFF2-40B4-BE49-F238E27FC236}">
                  <a16:creationId xmlns:a16="http://schemas.microsoft.com/office/drawing/2014/main" id="{62153B54-8ABB-22EA-89DE-9E233179D15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27">
              <a:extLst>
                <a:ext uri="{FF2B5EF4-FFF2-40B4-BE49-F238E27FC236}">
                  <a16:creationId xmlns:a16="http://schemas.microsoft.com/office/drawing/2014/main" id="{AB5E7260-88E1-33AB-F254-F878AC056C51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1" name="Rechthoek 28">
              <a:extLst>
                <a:ext uri="{FF2B5EF4-FFF2-40B4-BE49-F238E27FC236}">
                  <a16:creationId xmlns:a16="http://schemas.microsoft.com/office/drawing/2014/main" id="{59F85F0F-C92A-2912-3533-317A988639FD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vaal 29">
              <a:extLst>
                <a:ext uri="{FF2B5EF4-FFF2-40B4-BE49-F238E27FC236}">
                  <a16:creationId xmlns:a16="http://schemas.microsoft.com/office/drawing/2014/main" id="{C141A539-9315-C5DE-0A81-6BD04D61133A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3" name="Rechthoek 30">
              <a:extLst>
                <a:ext uri="{FF2B5EF4-FFF2-40B4-BE49-F238E27FC236}">
                  <a16:creationId xmlns:a16="http://schemas.microsoft.com/office/drawing/2014/main" id="{0AFD3D66-15E8-D1EB-3B03-81B25D184039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Ovaal 31">
              <a:extLst>
                <a:ext uri="{FF2B5EF4-FFF2-40B4-BE49-F238E27FC236}">
                  <a16:creationId xmlns:a16="http://schemas.microsoft.com/office/drawing/2014/main" id="{6F319009-2980-22BA-6162-A3DCB6B44A67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5" name="Rechthoek 32">
              <a:extLst>
                <a:ext uri="{FF2B5EF4-FFF2-40B4-BE49-F238E27FC236}">
                  <a16:creationId xmlns:a16="http://schemas.microsoft.com/office/drawing/2014/main" id="{8C27614B-1DD9-0200-EF78-18D37498E2AF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6" name="Rechthoek 33">
              <a:extLst>
                <a:ext uri="{FF2B5EF4-FFF2-40B4-BE49-F238E27FC236}">
                  <a16:creationId xmlns:a16="http://schemas.microsoft.com/office/drawing/2014/main" id="{077E1659-4D63-30D5-C2F0-7B71058D4FED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7" name="ICOON_info">
              <a:extLst>
                <a:ext uri="{FF2B5EF4-FFF2-40B4-BE49-F238E27FC236}">
                  <a16:creationId xmlns:a16="http://schemas.microsoft.com/office/drawing/2014/main" id="{FAB7C416-CB2C-983A-09A8-EAF987C91F30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9" name="Ovaal 79">
                <a:extLst>
                  <a:ext uri="{FF2B5EF4-FFF2-40B4-BE49-F238E27FC236}">
                    <a16:creationId xmlns:a16="http://schemas.microsoft.com/office/drawing/2014/main" id="{125CBCE8-4DE8-8268-4E7D-E0929DA03A38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Graphic 163" descr="Informatie">
                <a:extLst>
                  <a:ext uri="{FF2B5EF4-FFF2-40B4-BE49-F238E27FC236}">
                    <a16:creationId xmlns:a16="http://schemas.microsoft.com/office/drawing/2014/main" id="{42AC8036-E041-C9FA-4766-ED1B5A4B15D0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VOORBEELD">
              <a:extLst>
                <a:ext uri="{FF2B5EF4-FFF2-40B4-BE49-F238E27FC236}">
                  <a16:creationId xmlns:a16="http://schemas.microsoft.com/office/drawing/2014/main" id="{4EDAEFFB-46C1-70E7-6947-CD85AFD44375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9" name="Rechthoek 39">
                <a:extLst>
                  <a:ext uri="{FF2B5EF4-FFF2-40B4-BE49-F238E27FC236}">
                    <a16:creationId xmlns:a16="http://schemas.microsoft.com/office/drawing/2014/main" id="{8CA08202-0129-A803-856F-1B466D8BBDE4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0" name="Rechthoek 40">
                <a:extLst>
                  <a:ext uri="{FF2B5EF4-FFF2-40B4-BE49-F238E27FC236}">
                    <a16:creationId xmlns:a16="http://schemas.microsoft.com/office/drawing/2014/main" id="{04D619EA-7522-0AD1-D2FC-B8F2C7DA9844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41">
                <a:extLst>
                  <a:ext uri="{FF2B5EF4-FFF2-40B4-BE49-F238E27FC236}">
                    <a16:creationId xmlns:a16="http://schemas.microsoft.com/office/drawing/2014/main" id="{51D5BF07-94E5-E493-2965-8726876192F2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2" name="Groep 72">
                  <a:extLst>
                    <a:ext uri="{FF2B5EF4-FFF2-40B4-BE49-F238E27FC236}">
                      <a16:creationId xmlns:a16="http://schemas.microsoft.com/office/drawing/2014/main" id="{5F55D13B-7E73-E1A0-5BFB-D2FCEBF28A9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4" name="Rechte verbindingslijn 74">
                    <a:extLst>
                      <a:ext uri="{FF2B5EF4-FFF2-40B4-BE49-F238E27FC236}">
                        <a16:creationId xmlns:a16="http://schemas.microsoft.com/office/drawing/2014/main" id="{CB08F70D-2D58-55F5-A33A-82A2AC08B9B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5">
                    <a:extLst>
                      <a:ext uri="{FF2B5EF4-FFF2-40B4-BE49-F238E27FC236}">
                        <a16:creationId xmlns:a16="http://schemas.microsoft.com/office/drawing/2014/main" id="{2E573F4A-8261-F0C9-0084-96B4775E3F7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6">
                    <a:extLst>
                      <a:ext uri="{FF2B5EF4-FFF2-40B4-BE49-F238E27FC236}">
                        <a16:creationId xmlns:a16="http://schemas.microsoft.com/office/drawing/2014/main" id="{21CEE427-51A8-3379-FF16-D20AD60092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7">
                    <a:extLst>
                      <a:ext uri="{FF2B5EF4-FFF2-40B4-BE49-F238E27FC236}">
                        <a16:creationId xmlns:a16="http://schemas.microsoft.com/office/drawing/2014/main" id="{438CC62F-D17D-B0AA-E5E2-1D1044FF3E8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8">
                    <a:extLst>
                      <a:ext uri="{FF2B5EF4-FFF2-40B4-BE49-F238E27FC236}">
                        <a16:creationId xmlns:a16="http://schemas.microsoft.com/office/drawing/2014/main" id="{5C2C9CB1-734E-0BA8-1E2C-9CAE035584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73">
                  <a:extLst>
                    <a:ext uri="{FF2B5EF4-FFF2-40B4-BE49-F238E27FC236}">
                      <a16:creationId xmlns:a16="http://schemas.microsoft.com/office/drawing/2014/main" id="{03EE74F1-CB5D-BE71-F59F-C01D69138C4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2" name="Groep 42">
                <a:extLst>
                  <a:ext uri="{FF2B5EF4-FFF2-40B4-BE49-F238E27FC236}">
                    <a16:creationId xmlns:a16="http://schemas.microsoft.com/office/drawing/2014/main" id="{2EE6EE84-D893-CBC7-7E87-7217B99E9EAB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5" name="Groep 65">
                  <a:extLst>
                    <a:ext uri="{FF2B5EF4-FFF2-40B4-BE49-F238E27FC236}">
                      <a16:creationId xmlns:a16="http://schemas.microsoft.com/office/drawing/2014/main" id="{0148ECE0-9539-48EE-D883-D526AB3F596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7" name="Rechte verbindingslijn 67">
                    <a:extLst>
                      <a:ext uri="{FF2B5EF4-FFF2-40B4-BE49-F238E27FC236}">
                        <a16:creationId xmlns:a16="http://schemas.microsoft.com/office/drawing/2014/main" id="{D3436EC3-5060-C88B-265F-0D0987507E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8">
                    <a:extLst>
                      <a:ext uri="{FF2B5EF4-FFF2-40B4-BE49-F238E27FC236}">
                        <a16:creationId xmlns:a16="http://schemas.microsoft.com/office/drawing/2014/main" id="{82321328-1814-BA6C-36F8-7CEE6D91C97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9">
                    <a:extLst>
                      <a:ext uri="{FF2B5EF4-FFF2-40B4-BE49-F238E27FC236}">
                        <a16:creationId xmlns:a16="http://schemas.microsoft.com/office/drawing/2014/main" id="{680EFBF5-1FFB-C3E0-ED40-9EA891DE74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0">
                    <a:extLst>
                      <a:ext uri="{FF2B5EF4-FFF2-40B4-BE49-F238E27FC236}">
                        <a16:creationId xmlns:a16="http://schemas.microsoft.com/office/drawing/2014/main" id="{D6E43F72-5F48-AB04-9F51-057BD32A57B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1">
                    <a:extLst>
                      <a:ext uri="{FF2B5EF4-FFF2-40B4-BE49-F238E27FC236}">
                        <a16:creationId xmlns:a16="http://schemas.microsoft.com/office/drawing/2014/main" id="{42E95224-9307-4291-807D-0477F6B8C7A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6" name="Pijl: rechts 66">
                  <a:extLst>
                    <a:ext uri="{FF2B5EF4-FFF2-40B4-BE49-F238E27FC236}">
                      <a16:creationId xmlns:a16="http://schemas.microsoft.com/office/drawing/2014/main" id="{FD1612D7-1CC4-66F3-E065-3CDC00952F5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3" name="Rechte verbindingslijn 43">
                <a:extLst>
                  <a:ext uri="{FF2B5EF4-FFF2-40B4-BE49-F238E27FC236}">
                    <a16:creationId xmlns:a16="http://schemas.microsoft.com/office/drawing/2014/main" id="{6DE21155-0640-C3D3-7FC7-A5200BBC4DF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4" name="Rechte verbindingslijn 44">
                <a:extLst>
                  <a:ext uri="{FF2B5EF4-FFF2-40B4-BE49-F238E27FC236}">
                    <a16:creationId xmlns:a16="http://schemas.microsoft.com/office/drawing/2014/main" id="{BF47DBA0-EF24-5E27-27DB-E0D8711D46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5" name="Rechthoek 45">
                <a:extLst>
                  <a:ext uri="{FF2B5EF4-FFF2-40B4-BE49-F238E27FC236}">
                    <a16:creationId xmlns:a16="http://schemas.microsoft.com/office/drawing/2014/main" id="{42210518-3C9B-BBBA-0A3B-6F121D904CA3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6" name="Rechthoek 46">
                <a:extLst>
                  <a:ext uri="{FF2B5EF4-FFF2-40B4-BE49-F238E27FC236}">
                    <a16:creationId xmlns:a16="http://schemas.microsoft.com/office/drawing/2014/main" id="{AD76B1C4-7F7E-44EB-4E03-AF659B96BE1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7" name="Groep 47">
                <a:extLst>
                  <a:ext uri="{FF2B5EF4-FFF2-40B4-BE49-F238E27FC236}">
                    <a16:creationId xmlns:a16="http://schemas.microsoft.com/office/drawing/2014/main" id="{349976F9-F8E2-5AC9-4EDD-93B594EF2A46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7" name="Rechthoek 57">
                  <a:extLst>
                    <a:ext uri="{FF2B5EF4-FFF2-40B4-BE49-F238E27FC236}">
                      <a16:creationId xmlns:a16="http://schemas.microsoft.com/office/drawing/2014/main" id="{CC0588B1-86F6-4B93-1321-A4648BD77FA3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8">
                  <a:extLst>
                    <a:ext uri="{FF2B5EF4-FFF2-40B4-BE49-F238E27FC236}">
                      <a16:creationId xmlns:a16="http://schemas.microsoft.com/office/drawing/2014/main" id="{F37FF5C4-CE6F-88B0-BED3-3D1554781B9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0" name="Rechte verbindingslijn 60">
                    <a:extLst>
                      <a:ext uri="{FF2B5EF4-FFF2-40B4-BE49-F238E27FC236}">
                        <a16:creationId xmlns:a16="http://schemas.microsoft.com/office/drawing/2014/main" id="{D9F7DD0F-D168-A77B-171E-567F6AFA8D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1">
                    <a:extLst>
                      <a:ext uri="{FF2B5EF4-FFF2-40B4-BE49-F238E27FC236}">
                        <a16:creationId xmlns:a16="http://schemas.microsoft.com/office/drawing/2014/main" id="{FAA914B8-4CE8-9CF1-75DA-5637E581B01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2">
                    <a:extLst>
                      <a:ext uri="{FF2B5EF4-FFF2-40B4-BE49-F238E27FC236}">
                        <a16:creationId xmlns:a16="http://schemas.microsoft.com/office/drawing/2014/main" id="{D05E8C6B-BA62-1D53-EE2C-E4E1F1742B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3">
                    <a:extLst>
                      <a:ext uri="{FF2B5EF4-FFF2-40B4-BE49-F238E27FC236}">
                        <a16:creationId xmlns:a16="http://schemas.microsoft.com/office/drawing/2014/main" id="{77EDE2D1-8370-C3A3-56D8-172ADA72930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4">
                    <a:extLst>
                      <a:ext uri="{FF2B5EF4-FFF2-40B4-BE49-F238E27FC236}">
                        <a16:creationId xmlns:a16="http://schemas.microsoft.com/office/drawing/2014/main" id="{D78C251C-A198-0643-571A-BBB07BDC2C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9">
                  <a:extLst>
                    <a:ext uri="{FF2B5EF4-FFF2-40B4-BE49-F238E27FC236}">
                      <a16:creationId xmlns:a16="http://schemas.microsoft.com/office/drawing/2014/main" id="{7BA54812-0E06-B455-8654-E2254C0A7E2B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8" name="Groep 48">
                <a:extLst>
                  <a:ext uri="{FF2B5EF4-FFF2-40B4-BE49-F238E27FC236}">
                    <a16:creationId xmlns:a16="http://schemas.microsoft.com/office/drawing/2014/main" id="{A2C86A24-4D88-949E-8218-5271DAE203C3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9" name="Rechthoek 49">
                  <a:extLst>
                    <a:ext uri="{FF2B5EF4-FFF2-40B4-BE49-F238E27FC236}">
                      <a16:creationId xmlns:a16="http://schemas.microsoft.com/office/drawing/2014/main" id="{BDE18A15-493C-0007-A6FC-29C515360DB6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0" name="Groep 50">
                  <a:extLst>
                    <a:ext uri="{FF2B5EF4-FFF2-40B4-BE49-F238E27FC236}">
                      <a16:creationId xmlns:a16="http://schemas.microsoft.com/office/drawing/2014/main" id="{24731533-B184-6928-5869-00FC2214AB0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2" name="Rechte verbindingslijn 52">
                    <a:extLst>
                      <a:ext uri="{FF2B5EF4-FFF2-40B4-BE49-F238E27FC236}">
                        <a16:creationId xmlns:a16="http://schemas.microsoft.com/office/drawing/2014/main" id="{78F6F7B0-3F0B-2CC1-CC3E-BC93FA3C7BC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3">
                    <a:extLst>
                      <a:ext uri="{FF2B5EF4-FFF2-40B4-BE49-F238E27FC236}">
                        <a16:creationId xmlns:a16="http://schemas.microsoft.com/office/drawing/2014/main" id="{5B4B2067-484B-07E4-CDC0-334816DE415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4">
                    <a:extLst>
                      <a:ext uri="{FF2B5EF4-FFF2-40B4-BE49-F238E27FC236}">
                        <a16:creationId xmlns:a16="http://schemas.microsoft.com/office/drawing/2014/main" id="{8E38990B-BE45-5F91-7036-AACA2FC1639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5">
                    <a:extLst>
                      <a:ext uri="{FF2B5EF4-FFF2-40B4-BE49-F238E27FC236}">
                        <a16:creationId xmlns:a16="http://schemas.microsoft.com/office/drawing/2014/main" id="{8A9A0AFA-2FDE-8057-3ABE-D5D01F792B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6">
                    <a:extLst>
                      <a:ext uri="{FF2B5EF4-FFF2-40B4-BE49-F238E27FC236}">
                        <a16:creationId xmlns:a16="http://schemas.microsoft.com/office/drawing/2014/main" id="{A3B2B834-AEED-2DFE-E92D-EE0A6F7C956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1" name="Pijl: rechts 51">
                  <a:extLst>
                    <a:ext uri="{FF2B5EF4-FFF2-40B4-BE49-F238E27FC236}">
                      <a16:creationId xmlns:a16="http://schemas.microsoft.com/office/drawing/2014/main" id="{A82B7E06-79C3-FC23-27BD-5CB9BE0B378E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1" name="INSTRUCTIE">
            <a:extLst>
              <a:ext uri="{FF2B5EF4-FFF2-40B4-BE49-F238E27FC236}">
                <a16:creationId xmlns:a16="http://schemas.microsoft.com/office/drawing/2014/main" id="{DF98E375-9B09-1AB7-DFA2-76F441E1DF1D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2" name="Rechthoek 82">
              <a:extLst>
                <a:ext uri="{FF2B5EF4-FFF2-40B4-BE49-F238E27FC236}">
                  <a16:creationId xmlns:a16="http://schemas.microsoft.com/office/drawing/2014/main" id="{53D198EA-3F1C-2FC8-4290-E61E7E0D5599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3" name="Rechthoek 83">
              <a:extLst>
                <a:ext uri="{FF2B5EF4-FFF2-40B4-BE49-F238E27FC236}">
                  <a16:creationId xmlns:a16="http://schemas.microsoft.com/office/drawing/2014/main" id="{C022C04E-01AF-0612-CB90-2D976E70241C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6" name="Ovaal 84">
              <a:extLst>
                <a:ext uri="{FF2B5EF4-FFF2-40B4-BE49-F238E27FC236}">
                  <a16:creationId xmlns:a16="http://schemas.microsoft.com/office/drawing/2014/main" id="{0853A17A-399A-95B0-FF90-334B50525ECD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7" name="Rechthoek 85">
              <a:extLst>
                <a:ext uri="{FF2B5EF4-FFF2-40B4-BE49-F238E27FC236}">
                  <a16:creationId xmlns:a16="http://schemas.microsoft.com/office/drawing/2014/main" id="{32EE6C5D-FE73-2C48-1E5E-949AFD8A622C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8" name="Groep 86">
              <a:extLst>
                <a:ext uri="{FF2B5EF4-FFF2-40B4-BE49-F238E27FC236}">
                  <a16:creationId xmlns:a16="http://schemas.microsoft.com/office/drawing/2014/main" id="{650D7494-DCCA-5ADD-20FB-69A9DB1715CD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1" name="Rechthoek 115">
                <a:extLst>
                  <a:ext uri="{FF2B5EF4-FFF2-40B4-BE49-F238E27FC236}">
                    <a16:creationId xmlns:a16="http://schemas.microsoft.com/office/drawing/2014/main" id="{A06C0F21-F2C6-B206-FF70-4D7D366AB6BE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Ovaal 116">
                <a:extLst>
                  <a:ext uri="{FF2B5EF4-FFF2-40B4-BE49-F238E27FC236}">
                    <a16:creationId xmlns:a16="http://schemas.microsoft.com/office/drawing/2014/main" id="{85AF9C48-A845-83C5-CCC0-45D58B21036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Vrije vorm: vorm 117">
                <a:extLst>
                  <a:ext uri="{FF2B5EF4-FFF2-40B4-BE49-F238E27FC236}">
                    <a16:creationId xmlns:a16="http://schemas.microsoft.com/office/drawing/2014/main" id="{3BA5B146-6AC0-5C1A-D9E2-1C0AC222A829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Rechthoek: afgeronde hoeken 118">
                <a:extLst>
                  <a:ext uri="{FF2B5EF4-FFF2-40B4-BE49-F238E27FC236}">
                    <a16:creationId xmlns:a16="http://schemas.microsoft.com/office/drawing/2014/main" id="{B27A1CC8-47A2-DC33-2A86-C86CBA750E6F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5" name="Rechte verbindingslijn 119">
                <a:extLst>
                  <a:ext uri="{FF2B5EF4-FFF2-40B4-BE49-F238E27FC236}">
                    <a16:creationId xmlns:a16="http://schemas.microsoft.com/office/drawing/2014/main" id="{D39F6E40-6EDF-CB1D-75CB-6DA2A12D2E3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Rechte verbindingslijn 120">
                <a:extLst>
                  <a:ext uri="{FF2B5EF4-FFF2-40B4-BE49-F238E27FC236}">
                    <a16:creationId xmlns:a16="http://schemas.microsoft.com/office/drawing/2014/main" id="{0098F1B6-D0BD-B0EA-6FA1-53F05FA5769B}"/>
                  </a:ext>
                </a:extLst>
              </p:cNvPr>
              <p:cNvCxnSpPr>
                <a:cxnSpLocks/>
                <a:stCxn id="21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9" name="Ovaal 87">
              <a:extLst>
                <a:ext uri="{FF2B5EF4-FFF2-40B4-BE49-F238E27FC236}">
                  <a16:creationId xmlns:a16="http://schemas.microsoft.com/office/drawing/2014/main" id="{ED966348-8B66-49E0-E47A-82D89C330D6A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0" name="Rechthoek 88">
              <a:extLst>
                <a:ext uri="{FF2B5EF4-FFF2-40B4-BE49-F238E27FC236}">
                  <a16:creationId xmlns:a16="http://schemas.microsoft.com/office/drawing/2014/main" id="{213F0923-4C7F-E707-F73F-54F001CB58DE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1" name="Groep 89">
              <a:extLst>
                <a:ext uri="{FF2B5EF4-FFF2-40B4-BE49-F238E27FC236}">
                  <a16:creationId xmlns:a16="http://schemas.microsoft.com/office/drawing/2014/main" id="{C941B9C4-F893-8345-B3AD-7C884C3589A2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8" name="Rechthoek 112">
                <a:extLst>
                  <a:ext uri="{FF2B5EF4-FFF2-40B4-BE49-F238E27FC236}">
                    <a16:creationId xmlns:a16="http://schemas.microsoft.com/office/drawing/2014/main" id="{AC4C1BAC-1C43-DF4F-34E8-DFC5552C5277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9" name="Rechte verbindingslijn 113">
                <a:extLst>
                  <a:ext uri="{FF2B5EF4-FFF2-40B4-BE49-F238E27FC236}">
                    <a16:creationId xmlns:a16="http://schemas.microsoft.com/office/drawing/2014/main" id="{A1C4179F-579D-F7B2-2851-17DFBAE889CF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0" name="Gelijkbenige driehoek 114">
                <a:extLst>
                  <a:ext uri="{FF2B5EF4-FFF2-40B4-BE49-F238E27FC236}">
                    <a16:creationId xmlns:a16="http://schemas.microsoft.com/office/drawing/2014/main" id="{8310A391-95E1-D376-E167-B717B4B53BAC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2" name="Ovaal 90">
              <a:extLst>
                <a:ext uri="{FF2B5EF4-FFF2-40B4-BE49-F238E27FC236}">
                  <a16:creationId xmlns:a16="http://schemas.microsoft.com/office/drawing/2014/main" id="{4D6C5FB6-5B14-921A-E248-D7063AFDF69B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3" name="Rechthoek 91">
              <a:extLst>
                <a:ext uri="{FF2B5EF4-FFF2-40B4-BE49-F238E27FC236}">
                  <a16:creationId xmlns:a16="http://schemas.microsoft.com/office/drawing/2014/main" id="{D4983A1D-F1A6-95C9-006C-6BD02665AEB1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4" name="Groep 92">
              <a:extLst>
                <a:ext uri="{FF2B5EF4-FFF2-40B4-BE49-F238E27FC236}">
                  <a16:creationId xmlns:a16="http://schemas.microsoft.com/office/drawing/2014/main" id="{3CAF43BB-5869-8948-376B-2DBF9FD75C99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2" name="Groep 96">
                <a:extLst>
                  <a:ext uri="{FF2B5EF4-FFF2-40B4-BE49-F238E27FC236}">
                    <a16:creationId xmlns:a16="http://schemas.microsoft.com/office/drawing/2014/main" id="{E3623635-9FEC-CA37-3274-97A99D42AA92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5" name="Groep 99">
                  <a:extLst>
                    <a:ext uri="{FF2B5EF4-FFF2-40B4-BE49-F238E27FC236}">
                      <a16:creationId xmlns:a16="http://schemas.microsoft.com/office/drawing/2014/main" id="{74EBAAD3-0CC3-EA6B-D88A-781A54668D87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2" name="Groep 106">
                    <a:extLst>
                      <a:ext uri="{FF2B5EF4-FFF2-40B4-BE49-F238E27FC236}">
                        <a16:creationId xmlns:a16="http://schemas.microsoft.com/office/drawing/2014/main" id="{90E0C310-781B-8DDC-62F1-8CDE014B5B28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5" name="Rechthoek 109">
                      <a:extLst>
                        <a:ext uri="{FF2B5EF4-FFF2-40B4-BE49-F238E27FC236}">
                          <a16:creationId xmlns:a16="http://schemas.microsoft.com/office/drawing/2014/main" id="{D62985A2-E993-37D8-AA2B-FB54AA29739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Rechthoek 110">
                      <a:extLst>
                        <a:ext uri="{FF2B5EF4-FFF2-40B4-BE49-F238E27FC236}">
                          <a16:creationId xmlns:a16="http://schemas.microsoft.com/office/drawing/2014/main" id="{8DA6DF76-D6CC-5608-B6EE-A41BC25CD44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Ovaal 111">
                      <a:extLst>
                        <a:ext uri="{FF2B5EF4-FFF2-40B4-BE49-F238E27FC236}">
                          <a16:creationId xmlns:a16="http://schemas.microsoft.com/office/drawing/2014/main" id="{F7B0C265-FCE8-0B34-A648-B0441F46DE9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3" name="Afbeelding 107">
                    <a:extLst>
                      <a:ext uri="{FF2B5EF4-FFF2-40B4-BE49-F238E27FC236}">
                        <a16:creationId xmlns:a16="http://schemas.microsoft.com/office/drawing/2014/main" id="{18603A3F-2AAC-5CEE-9321-F9439BE739AB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4" name="Afbeelding 108">
                    <a:extLst>
                      <a:ext uri="{FF2B5EF4-FFF2-40B4-BE49-F238E27FC236}">
                        <a16:creationId xmlns:a16="http://schemas.microsoft.com/office/drawing/2014/main" id="{FD543E40-B973-2C46-2D78-433F4BDE2BF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6" name="Groep 100">
                  <a:extLst>
                    <a:ext uri="{FF2B5EF4-FFF2-40B4-BE49-F238E27FC236}">
                      <a16:creationId xmlns:a16="http://schemas.microsoft.com/office/drawing/2014/main" id="{C6BFAEC2-B541-A82C-145D-B2DD18BB0DA1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4">
                    <a:extLst>
                      <a:ext uri="{FF2B5EF4-FFF2-40B4-BE49-F238E27FC236}">
                        <a16:creationId xmlns:a16="http://schemas.microsoft.com/office/drawing/2014/main" id="{B499847A-B9C2-4D2C-CDE6-1F8EF4B581F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5">
                    <a:extLst>
                      <a:ext uri="{FF2B5EF4-FFF2-40B4-BE49-F238E27FC236}">
                        <a16:creationId xmlns:a16="http://schemas.microsoft.com/office/drawing/2014/main" id="{584D495C-C75E-CBF8-ABC8-5479CBAB9A28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7" name="Groep 101">
                  <a:extLst>
                    <a:ext uri="{FF2B5EF4-FFF2-40B4-BE49-F238E27FC236}">
                      <a16:creationId xmlns:a16="http://schemas.microsoft.com/office/drawing/2014/main" id="{7B7D3743-1974-051B-F532-B509AF1CA227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8" name="Rechthoek 102">
                    <a:extLst>
                      <a:ext uri="{FF2B5EF4-FFF2-40B4-BE49-F238E27FC236}">
                        <a16:creationId xmlns:a16="http://schemas.microsoft.com/office/drawing/2014/main" id="{105B9DE1-B53F-5D9A-E999-D45FD6B5607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9" name="Rechthoek 103">
                    <a:extLst>
                      <a:ext uri="{FF2B5EF4-FFF2-40B4-BE49-F238E27FC236}">
                        <a16:creationId xmlns:a16="http://schemas.microsoft.com/office/drawing/2014/main" id="{341FD2DE-171C-D245-F017-DB695BE6BC5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3" name="Rechthoek 97">
                <a:extLst>
                  <a:ext uri="{FF2B5EF4-FFF2-40B4-BE49-F238E27FC236}">
                    <a16:creationId xmlns:a16="http://schemas.microsoft.com/office/drawing/2014/main" id="{AF0C3612-FEC8-5A3D-0420-E8222FC0E25F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4" name="Gelijkbenige driehoek 98">
                <a:extLst>
                  <a:ext uri="{FF2B5EF4-FFF2-40B4-BE49-F238E27FC236}">
                    <a16:creationId xmlns:a16="http://schemas.microsoft.com/office/drawing/2014/main" id="{F139AD0D-4F3A-7B66-D47A-07BCF33FCD47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5" name="ICOON_info">
              <a:extLst>
                <a:ext uri="{FF2B5EF4-FFF2-40B4-BE49-F238E27FC236}">
                  <a16:creationId xmlns:a16="http://schemas.microsoft.com/office/drawing/2014/main" id="{5712421B-3A53-71AC-4901-42FA8AD0B4D5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6" name="Ovaal 94">
                <a:extLst>
                  <a:ext uri="{FF2B5EF4-FFF2-40B4-BE49-F238E27FC236}">
                    <a16:creationId xmlns:a16="http://schemas.microsoft.com/office/drawing/2014/main" id="{AE7C6D0F-1E75-141B-A8D3-380BB96D8F69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7" name="Graphic 163" descr="Informatie">
                <a:extLst>
                  <a:ext uri="{FF2B5EF4-FFF2-40B4-BE49-F238E27FC236}">
                    <a16:creationId xmlns:a16="http://schemas.microsoft.com/office/drawing/2014/main" id="{8911FD94-E77B-17A5-3301-C0D5E23B1CA5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4" name="Footer Placeholder 6">
            <a:extLst>
              <a:ext uri="{FF2B5EF4-FFF2-40B4-BE49-F238E27FC236}">
                <a16:creationId xmlns:a16="http://schemas.microsoft.com/office/drawing/2014/main" id="{D87986CF-4F08-87DB-7870-EAA6873D7F5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5" name="Slide Number Placeholder 7">
            <a:extLst>
              <a:ext uri="{FF2B5EF4-FFF2-40B4-BE49-F238E27FC236}">
                <a16:creationId xmlns:a16="http://schemas.microsoft.com/office/drawing/2014/main" id="{F0A2F19E-1905-D203-2B77-0787037588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781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Afbeelding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86177425-F181-DECB-DFF7-20F4D5E1F479}"/>
              </a:ext>
            </a:extLst>
          </p:cNvPr>
          <p:cNvSpPr/>
          <p:nvPr userDrawn="1"/>
        </p:nvSpPr>
        <p:spPr>
          <a:xfrm>
            <a:off x="7162800" y="2060848"/>
            <a:ext cx="4514400" cy="38664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80F93C3E-AA3D-ED80-23D5-5778000CF7C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35200" y="1065600"/>
            <a:ext cx="4514400" cy="38664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date" descr="{&quot;templafy&quot;:{&quot;id&quot;:&quot;4d44388e-7daf-41cd-b1da-3022cefc864a&quot;}}" title="Form.Date">
            <a:extLst>
              <a:ext uri="{FF2B5EF4-FFF2-40B4-BE49-F238E27FC236}">
                <a16:creationId xmlns:a16="http://schemas.microsoft.com/office/drawing/2014/main" id="{9D765756-076B-2E69-0EEA-F499DB7F263F}"/>
              </a:ext>
            </a:extLst>
          </p:cNvPr>
          <p:cNvSpPr/>
          <p:nvPr userDrawn="1"/>
        </p:nvSpPr>
        <p:spPr>
          <a:xfrm>
            <a:off x="9694800" y="6346800"/>
            <a:ext cx="1238400" cy="15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nl-NL" sz="1000" dirty="0">
                <a:solidFill>
                  <a:schemeClr val="bg1">
                    <a:lumMod val="50000"/>
                  </a:schemeClr>
                </a:solidFill>
              </a:rPr>
              <a:t>9 februari 2026</a:t>
            </a:r>
          </a:p>
        </p:txBody>
      </p:sp>
      <p:sp>
        <p:nvSpPr>
          <p:cNvPr id="118" name="Title 1">
            <a:extLst>
              <a:ext uri="{FF2B5EF4-FFF2-40B4-BE49-F238E27FC236}">
                <a16:creationId xmlns:a16="http://schemas.microsoft.com/office/drawing/2014/main" id="{ECC092F4-C785-4C2C-BEDF-3D40CF5F7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1655340"/>
            <a:ext cx="5047200" cy="1547135"/>
          </a:xfrm>
        </p:spPr>
        <p:txBody>
          <a:bodyPr anchor="b"/>
          <a:lstStyle>
            <a:lvl1pPr>
              <a:defRPr b="1">
                <a:solidFill>
                  <a:srgbClr val="BC0031"/>
                </a:solidFill>
                <a:latin typeface="+mj-lt"/>
                <a:ea typeface="Source Sans Pro" panose="020B0503030403020204" pitchFamily="34" charset="0"/>
              </a:defRPr>
            </a:lvl1pPr>
          </a:lstStyle>
          <a:p>
            <a:pPr lvl="0"/>
            <a:endParaRPr lang="nl-NL" noProof="0" dirty="0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2E1559BD-58B0-8C6A-C605-EF12CC677F66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8" name="Rechthoek 13">
              <a:extLst>
                <a:ext uri="{FF2B5EF4-FFF2-40B4-BE49-F238E27FC236}">
                  <a16:creationId xmlns:a16="http://schemas.microsoft.com/office/drawing/2014/main" id="{393F1866-F40E-47A5-91DF-F2D64E448D8F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9" name="Ovaal 14">
              <a:extLst>
                <a:ext uri="{FF2B5EF4-FFF2-40B4-BE49-F238E27FC236}">
                  <a16:creationId xmlns:a16="http://schemas.microsoft.com/office/drawing/2014/main" id="{D46A92C2-6341-9BFB-B03D-87DECC2F2E8C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0" name="Rechthoek 15">
              <a:extLst>
                <a:ext uri="{FF2B5EF4-FFF2-40B4-BE49-F238E27FC236}">
                  <a16:creationId xmlns:a16="http://schemas.microsoft.com/office/drawing/2014/main" id="{C8016EC3-04D3-35F7-A051-BB21C7385E83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Ovaal 16">
              <a:extLst>
                <a:ext uri="{FF2B5EF4-FFF2-40B4-BE49-F238E27FC236}">
                  <a16:creationId xmlns:a16="http://schemas.microsoft.com/office/drawing/2014/main" id="{DC451BC1-1AEA-135A-07AF-A2E1E4C93933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78" name="Rechthoek 17">
              <a:extLst>
                <a:ext uri="{FF2B5EF4-FFF2-40B4-BE49-F238E27FC236}">
                  <a16:creationId xmlns:a16="http://schemas.microsoft.com/office/drawing/2014/main" id="{AA68A9FE-FAF6-DC24-0DCB-06276BBB068A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79" name="Rechthoek 18">
              <a:extLst>
                <a:ext uri="{FF2B5EF4-FFF2-40B4-BE49-F238E27FC236}">
                  <a16:creationId xmlns:a16="http://schemas.microsoft.com/office/drawing/2014/main" id="{0B742443-03C4-5993-4B49-423F1BF27B91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80" name="Ovaal 19">
              <a:extLst>
                <a:ext uri="{FF2B5EF4-FFF2-40B4-BE49-F238E27FC236}">
                  <a16:creationId xmlns:a16="http://schemas.microsoft.com/office/drawing/2014/main" id="{61694E8B-4788-BE28-BBEB-7C8D94F80129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81" name="Rechthoek 20">
              <a:extLst>
                <a:ext uri="{FF2B5EF4-FFF2-40B4-BE49-F238E27FC236}">
                  <a16:creationId xmlns:a16="http://schemas.microsoft.com/office/drawing/2014/main" id="{61F48531-F215-C7BC-9B30-3C5CB612D6BF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82" name="Ovaal 21">
              <a:extLst>
                <a:ext uri="{FF2B5EF4-FFF2-40B4-BE49-F238E27FC236}">
                  <a16:creationId xmlns:a16="http://schemas.microsoft.com/office/drawing/2014/main" id="{C856187A-05DE-8F73-87FB-64CFE5D65334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83" name="Rechthoek 22">
              <a:extLst>
                <a:ext uri="{FF2B5EF4-FFF2-40B4-BE49-F238E27FC236}">
                  <a16:creationId xmlns:a16="http://schemas.microsoft.com/office/drawing/2014/main" id="{E9EBD2E9-9DB1-682C-CAE2-A80EA2F37363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84" name="Ovaal 23">
              <a:extLst>
                <a:ext uri="{FF2B5EF4-FFF2-40B4-BE49-F238E27FC236}">
                  <a16:creationId xmlns:a16="http://schemas.microsoft.com/office/drawing/2014/main" id="{98A46AF4-EE6F-9FD5-5EF1-30A745EE0C90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85" name="Rechthoek 24">
              <a:extLst>
                <a:ext uri="{FF2B5EF4-FFF2-40B4-BE49-F238E27FC236}">
                  <a16:creationId xmlns:a16="http://schemas.microsoft.com/office/drawing/2014/main" id="{588A99CE-918B-5CCC-1371-1755163D1269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86" name="Ovaal 25">
              <a:extLst>
                <a:ext uri="{FF2B5EF4-FFF2-40B4-BE49-F238E27FC236}">
                  <a16:creationId xmlns:a16="http://schemas.microsoft.com/office/drawing/2014/main" id="{140F7A55-F713-ED7D-30F5-53BB0C184801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87" name="Rechthoek 26">
              <a:extLst>
                <a:ext uri="{FF2B5EF4-FFF2-40B4-BE49-F238E27FC236}">
                  <a16:creationId xmlns:a16="http://schemas.microsoft.com/office/drawing/2014/main" id="{A91373EA-BE50-07DA-5435-E02D0321753A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8" name="Ovaal 27">
              <a:extLst>
                <a:ext uri="{FF2B5EF4-FFF2-40B4-BE49-F238E27FC236}">
                  <a16:creationId xmlns:a16="http://schemas.microsoft.com/office/drawing/2014/main" id="{498CF755-6F4F-DF45-0758-91BAC6BD7DB7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89" name="Rechthoek 28">
              <a:extLst>
                <a:ext uri="{FF2B5EF4-FFF2-40B4-BE49-F238E27FC236}">
                  <a16:creationId xmlns:a16="http://schemas.microsoft.com/office/drawing/2014/main" id="{4F00A07A-09EB-DB25-276E-B2B1DCEF2641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Ovaal 29">
              <a:extLst>
                <a:ext uri="{FF2B5EF4-FFF2-40B4-BE49-F238E27FC236}">
                  <a16:creationId xmlns:a16="http://schemas.microsoft.com/office/drawing/2014/main" id="{4E0B11CC-C407-CFF5-6B1F-55D045EDAF5B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91" name="Rechthoek 30">
              <a:extLst>
                <a:ext uri="{FF2B5EF4-FFF2-40B4-BE49-F238E27FC236}">
                  <a16:creationId xmlns:a16="http://schemas.microsoft.com/office/drawing/2014/main" id="{F39BFE7C-0365-A4EF-6D69-BB6B4451C9AE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2" name="Ovaal 31">
              <a:extLst>
                <a:ext uri="{FF2B5EF4-FFF2-40B4-BE49-F238E27FC236}">
                  <a16:creationId xmlns:a16="http://schemas.microsoft.com/office/drawing/2014/main" id="{02C565EC-1C6B-8482-053A-C14F979F939C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93" name="Rechthoek 32">
              <a:extLst>
                <a:ext uri="{FF2B5EF4-FFF2-40B4-BE49-F238E27FC236}">
                  <a16:creationId xmlns:a16="http://schemas.microsoft.com/office/drawing/2014/main" id="{BF686403-BB90-EFFD-0698-67C7CDA4EA32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94" name="Rechthoek 33">
              <a:extLst>
                <a:ext uri="{FF2B5EF4-FFF2-40B4-BE49-F238E27FC236}">
                  <a16:creationId xmlns:a16="http://schemas.microsoft.com/office/drawing/2014/main" id="{D6AFB9F5-9364-F588-4B22-6E2308C0A8BC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95" name="ICOON_info">
              <a:extLst>
                <a:ext uri="{FF2B5EF4-FFF2-40B4-BE49-F238E27FC236}">
                  <a16:creationId xmlns:a16="http://schemas.microsoft.com/office/drawing/2014/main" id="{7CE59E85-410B-4ACA-E4C5-28173D685706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39" name="Ovaal 79">
                <a:extLst>
                  <a:ext uri="{FF2B5EF4-FFF2-40B4-BE49-F238E27FC236}">
                    <a16:creationId xmlns:a16="http://schemas.microsoft.com/office/drawing/2014/main" id="{787CB272-4D15-7DEF-6289-E5168ABA7731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0" name="Graphic 163" descr="Informatie">
                <a:extLst>
                  <a:ext uri="{FF2B5EF4-FFF2-40B4-BE49-F238E27FC236}">
                    <a16:creationId xmlns:a16="http://schemas.microsoft.com/office/drawing/2014/main" id="{8587C7D4-AE58-57BB-EA73-2CA06D6359B7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6" name="VOORBEELD">
              <a:extLst>
                <a:ext uri="{FF2B5EF4-FFF2-40B4-BE49-F238E27FC236}">
                  <a16:creationId xmlns:a16="http://schemas.microsoft.com/office/drawing/2014/main" id="{9223A6B6-DD0F-173C-9A59-1861E5BE77C0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97" name="Rechthoek 39">
                <a:extLst>
                  <a:ext uri="{FF2B5EF4-FFF2-40B4-BE49-F238E27FC236}">
                    <a16:creationId xmlns:a16="http://schemas.microsoft.com/office/drawing/2014/main" id="{D5B4BED4-AA77-AEB4-9D72-16875C1D7376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98" name="Rechthoek 40">
                <a:extLst>
                  <a:ext uri="{FF2B5EF4-FFF2-40B4-BE49-F238E27FC236}">
                    <a16:creationId xmlns:a16="http://schemas.microsoft.com/office/drawing/2014/main" id="{1156E2DA-74C4-5AF3-157D-60BF984FCE91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99" name="Groep 41">
                <a:extLst>
                  <a:ext uri="{FF2B5EF4-FFF2-40B4-BE49-F238E27FC236}">
                    <a16:creationId xmlns:a16="http://schemas.microsoft.com/office/drawing/2014/main" id="{376D720C-328E-FC93-F012-21D616F83910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32" name="Groep 72">
                  <a:extLst>
                    <a:ext uri="{FF2B5EF4-FFF2-40B4-BE49-F238E27FC236}">
                      <a16:creationId xmlns:a16="http://schemas.microsoft.com/office/drawing/2014/main" id="{D404B17D-176F-5A39-7B45-2BC9930AA70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4" name="Rechte verbindingslijn 74">
                    <a:extLst>
                      <a:ext uri="{FF2B5EF4-FFF2-40B4-BE49-F238E27FC236}">
                        <a16:creationId xmlns:a16="http://schemas.microsoft.com/office/drawing/2014/main" id="{0B420D48-FA89-D2F1-5CD2-23639E6DAFB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75">
                    <a:extLst>
                      <a:ext uri="{FF2B5EF4-FFF2-40B4-BE49-F238E27FC236}">
                        <a16:creationId xmlns:a16="http://schemas.microsoft.com/office/drawing/2014/main" id="{5D8ECE37-DD1C-A661-8BA6-08A625AF5F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76">
                    <a:extLst>
                      <a:ext uri="{FF2B5EF4-FFF2-40B4-BE49-F238E27FC236}">
                        <a16:creationId xmlns:a16="http://schemas.microsoft.com/office/drawing/2014/main" id="{AB0DDFAD-B878-8061-29A3-4E0D94F235D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7" name="Rechte verbindingslijn 77">
                    <a:extLst>
                      <a:ext uri="{FF2B5EF4-FFF2-40B4-BE49-F238E27FC236}">
                        <a16:creationId xmlns:a16="http://schemas.microsoft.com/office/drawing/2014/main" id="{F2F52D79-BA66-40D7-7F6C-A27070A29D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8" name="Rechte verbindingslijn 78">
                    <a:extLst>
                      <a:ext uri="{FF2B5EF4-FFF2-40B4-BE49-F238E27FC236}">
                        <a16:creationId xmlns:a16="http://schemas.microsoft.com/office/drawing/2014/main" id="{13337125-44D2-3346-EF3E-F4D92CF39B2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3" name="Pijl: rechts 73">
                  <a:extLst>
                    <a:ext uri="{FF2B5EF4-FFF2-40B4-BE49-F238E27FC236}">
                      <a16:creationId xmlns:a16="http://schemas.microsoft.com/office/drawing/2014/main" id="{E6DCDD66-7485-39FF-CD20-0DFF63E1A39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0" name="Groep 42">
                <a:extLst>
                  <a:ext uri="{FF2B5EF4-FFF2-40B4-BE49-F238E27FC236}">
                    <a16:creationId xmlns:a16="http://schemas.microsoft.com/office/drawing/2014/main" id="{4E273D75-C537-BBAE-7EAB-24CBEEEB45AB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25" name="Groep 65">
                  <a:extLst>
                    <a:ext uri="{FF2B5EF4-FFF2-40B4-BE49-F238E27FC236}">
                      <a16:creationId xmlns:a16="http://schemas.microsoft.com/office/drawing/2014/main" id="{0EFFEBBA-4A34-00A0-98CD-8F8C9F1A0D3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7" name="Rechte verbindingslijn 67">
                    <a:extLst>
                      <a:ext uri="{FF2B5EF4-FFF2-40B4-BE49-F238E27FC236}">
                        <a16:creationId xmlns:a16="http://schemas.microsoft.com/office/drawing/2014/main" id="{7F9D3E4E-6C09-17A0-A121-B38D57C579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68">
                    <a:extLst>
                      <a:ext uri="{FF2B5EF4-FFF2-40B4-BE49-F238E27FC236}">
                        <a16:creationId xmlns:a16="http://schemas.microsoft.com/office/drawing/2014/main" id="{4B025919-0633-D6FD-7EB0-DCADDE5D083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9" name="Rechte verbindingslijn 69">
                    <a:extLst>
                      <a:ext uri="{FF2B5EF4-FFF2-40B4-BE49-F238E27FC236}">
                        <a16:creationId xmlns:a16="http://schemas.microsoft.com/office/drawing/2014/main" id="{C449E1E8-85F9-987A-EE4E-0D5192B4316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0" name="Rechte verbindingslijn 70">
                    <a:extLst>
                      <a:ext uri="{FF2B5EF4-FFF2-40B4-BE49-F238E27FC236}">
                        <a16:creationId xmlns:a16="http://schemas.microsoft.com/office/drawing/2014/main" id="{BF4348B6-3FF7-2448-01DC-C0568A2941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1" name="Rechte verbindingslijn 71">
                    <a:extLst>
                      <a:ext uri="{FF2B5EF4-FFF2-40B4-BE49-F238E27FC236}">
                        <a16:creationId xmlns:a16="http://schemas.microsoft.com/office/drawing/2014/main" id="{D9B8CE47-E4B6-F601-D28B-3D11360EB8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6" name="Pijl: rechts 66">
                  <a:extLst>
                    <a:ext uri="{FF2B5EF4-FFF2-40B4-BE49-F238E27FC236}">
                      <a16:creationId xmlns:a16="http://schemas.microsoft.com/office/drawing/2014/main" id="{08546D44-1129-5A1A-9F39-CEC6F7053BD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01" name="Rechte verbindingslijn 43">
                <a:extLst>
                  <a:ext uri="{FF2B5EF4-FFF2-40B4-BE49-F238E27FC236}">
                    <a16:creationId xmlns:a16="http://schemas.microsoft.com/office/drawing/2014/main" id="{8DFA3CF4-BE2E-507C-2830-9AE80469ACF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02" name="Rechte verbindingslijn 44">
                <a:extLst>
                  <a:ext uri="{FF2B5EF4-FFF2-40B4-BE49-F238E27FC236}">
                    <a16:creationId xmlns:a16="http://schemas.microsoft.com/office/drawing/2014/main" id="{9EEDB271-84FC-5709-1481-64287FB7990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03" name="Rechthoek 45">
                <a:extLst>
                  <a:ext uri="{FF2B5EF4-FFF2-40B4-BE49-F238E27FC236}">
                    <a16:creationId xmlns:a16="http://schemas.microsoft.com/office/drawing/2014/main" id="{4BB877FB-6884-433A-834E-F465B4A3F95F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104" name="Rechthoek 46">
                <a:extLst>
                  <a:ext uri="{FF2B5EF4-FFF2-40B4-BE49-F238E27FC236}">
                    <a16:creationId xmlns:a16="http://schemas.microsoft.com/office/drawing/2014/main" id="{DA5915BA-1623-F9C6-F42D-5C37E1D2E3A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105" name="Groep 47">
                <a:extLst>
                  <a:ext uri="{FF2B5EF4-FFF2-40B4-BE49-F238E27FC236}">
                    <a16:creationId xmlns:a16="http://schemas.microsoft.com/office/drawing/2014/main" id="{E890B4DE-6F34-A6D5-31AB-A741D03DF7FB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15" name="Rechthoek 57">
                  <a:extLst>
                    <a:ext uri="{FF2B5EF4-FFF2-40B4-BE49-F238E27FC236}">
                      <a16:creationId xmlns:a16="http://schemas.microsoft.com/office/drawing/2014/main" id="{75D67FE2-5E9B-967B-FB35-616121AD83FF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16" name="Groep 58">
                  <a:extLst>
                    <a:ext uri="{FF2B5EF4-FFF2-40B4-BE49-F238E27FC236}">
                      <a16:creationId xmlns:a16="http://schemas.microsoft.com/office/drawing/2014/main" id="{202F15B8-7559-7700-27F6-704D1F69B8E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20" name="Rechte verbindingslijn 60">
                    <a:extLst>
                      <a:ext uri="{FF2B5EF4-FFF2-40B4-BE49-F238E27FC236}">
                        <a16:creationId xmlns:a16="http://schemas.microsoft.com/office/drawing/2014/main" id="{F114E906-9596-E6EB-FB9A-77166492211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1" name="Rechte verbindingslijn 61">
                    <a:extLst>
                      <a:ext uri="{FF2B5EF4-FFF2-40B4-BE49-F238E27FC236}">
                        <a16:creationId xmlns:a16="http://schemas.microsoft.com/office/drawing/2014/main" id="{D0E27FE6-A4DF-3223-0F17-D5443BA757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2" name="Rechte verbindingslijn 62">
                    <a:extLst>
                      <a:ext uri="{FF2B5EF4-FFF2-40B4-BE49-F238E27FC236}">
                        <a16:creationId xmlns:a16="http://schemas.microsoft.com/office/drawing/2014/main" id="{F2215368-2ABC-CEB9-1F54-7F5ECB0C733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3" name="Rechte verbindingslijn 63">
                    <a:extLst>
                      <a:ext uri="{FF2B5EF4-FFF2-40B4-BE49-F238E27FC236}">
                        <a16:creationId xmlns:a16="http://schemas.microsoft.com/office/drawing/2014/main" id="{DDC04AB2-4F7D-F290-A917-B01BA6CE29E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4" name="Rechte verbindingslijn 64">
                    <a:extLst>
                      <a:ext uri="{FF2B5EF4-FFF2-40B4-BE49-F238E27FC236}">
                        <a16:creationId xmlns:a16="http://schemas.microsoft.com/office/drawing/2014/main" id="{A6FB5329-A647-C33C-934A-7BF729B27A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17" name="Pijl: rechts 59">
                  <a:extLst>
                    <a:ext uri="{FF2B5EF4-FFF2-40B4-BE49-F238E27FC236}">
                      <a16:creationId xmlns:a16="http://schemas.microsoft.com/office/drawing/2014/main" id="{311F8359-E838-7318-6084-FD836E15BED7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6" name="Groep 48">
                <a:extLst>
                  <a:ext uri="{FF2B5EF4-FFF2-40B4-BE49-F238E27FC236}">
                    <a16:creationId xmlns:a16="http://schemas.microsoft.com/office/drawing/2014/main" id="{F85D98CD-8F5B-55CC-AE06-52BFF3909EBA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07" name="Rechthoek 49">
                  <a:extLst>
                    <a:ext uri="{FF2B5EF4-FFF2-40B4-BE49-F238E27FC236}">
                      <a16:creationId xmlns:a16="http://schemas.microsoft.com/office/drawing/2014/main" id="{4DB31ADC-9F57-6D72-1B1B-50239F5069AE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08" name="Groep 50">
                  <a:extLst>
                    <a:ext uri="{FF2B5EF4-FFF2-40B4-BE49-F238E27FC236}">
                      <a16:creationId xmlns:a16="http://schemas.microsoft.com/office/drawing/2014/main" id="{A9E8489A-4C80-0F20-1EA6-F9B635A9CAF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10" name="Rechte verbindingslijn 52">
                    <a:extLst>
                      <a:ext uri="{FF2B5EF4-FFF2-40B4-BE49-F238E27FC236}">
                        <a16:creationId xmlns:a16="http://schemas.microsoft.com/office/drawing/2014/main" id="{5796CC12-CD4A-FCB6-1B1B-85CC2211BD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1" name="Rechte verbindingslijn 53">
                    <a:extLst>
                      <a:ext uri="{FF2B5EF4-FFF2-40B4-BE49-F238E27FC236}">
                        <a16:creationId xmlns:a16="http://schemas.microsoft.com/office/drawing/2014/main" id="{301D66E8-A2B5-873C-4594-66F131D0AA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2" name="Rechte verbindingslijn 54">
                    <a:extLst>
                      <a:ext uri="{FF2B5EF4-FFF2-40B4-BE49-F238E27FC236}">
                        <a16:creationId xmlns:a16="http://schemas.microsoft.com/office/drawing/2014/main" id="{08A88D98-AB3C-5813-6F09-491643129A5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3" name="Rechte verbindingslijn 55">
                    <a:extLst>
                      <a:ext uri="{FF2B5EF4-FFF2-40B4-BE49-F238E27FC236}">
                        <a16:creationId xmlns:a16="http://schemas.microsoft.com/office/drawing/2014/main" id="{554C4031-93F5-E427-0FD5-75AACE9A2DE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4" name="Rechte verbindingslijn 56">
                    <a:extLst>
                      <a:ext uri="{FF2B5EF4-FFF2-40B4-BE49-F238E27FC236}">
                        <a16:creationId xmlns:a16="http://schemas.microsoft.com/office/drawing/2014/main" id="{8050B2AC-99EE-4A68-1CB8-FB3C759A02F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09" name="Pijl: rechts 51">
                  <a:extLst>
                    <a:ext uri="{FF2B5EF4-FFF2-40B4-BE49-F238E27FC236}">
                      <a16:creationId xmlns:a16="http://schemas.microsoft.com/office/drawing/2014/main" id="{C9833D25-88FE-7223-1E50-21120FC331B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181" name="INSTRUCTIE">
            <a:extLst>
              <a:ext uri="{FF2B5EF4-FFF2-40B4-BE49-F238E27FC236}">
                <a16:creationId xmlns:a16="http://schemas.microsoft.com/office/drawing/2014/main" id="{F6B47C9A-3C09-1807-B029-0B6742C2117F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182" name="Rechthoek 82">
              <a:extLst>
                <a:ext uri="{FF2B5EF4-FFF2-40B4-BE49-F238E27FC236}">
                  <a16:creationId xmlns:a16="http://schemas.microsoft.com/office/drawing/2014/main" id="{F829B778-272E-FE05-5603-35ED43065FD3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83" name="Rechthoek 83">
              <a:extLst>
                <a:ext uri="{FF2B5EF4-FFF2-40B4-BE49-F238E27FC236}">
                  <a16:creationId xmlns:a16="http://schemas.microsoft.com/office/drawing/2014/main" id="{E71CDD0E-07E9-655B-1A63-26518AEEA24B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84" name="Ovaal 84">
              <a:extLst>
                <a:ext uri="{FF2B5EF4-FFF2-40B4-BE49-F238E27FC236}">
                  <a16:creationId xmlns:a16="http://schemas.microsoft.com/office/drawing/2014/main" id="{075B81D6-2D77-A85D-7743-A678FB3E4A3A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85" name="Rechthoek 85">
              <a:extLst>
                <a:ext uri="{FF2B5EF4-FFF2-40B4-BE49-F238E27FC236}">
                  <a16:creationId xmlns:a16="http://schemas.microsoft.com/office/drawing/2014/main" id="{9584D897-3D09-2531-1C18-F74425D8D3C2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6" name="Groep 86">
              <a:extLst>
                <a:ext uri="{FF2B5EF4-FFF2-40B4-BE49-F238E27FC236}">
                  <a16:creationId xmlns:a16="http://schemas.microsoft.com/office/drawing/2014/main" id="{B5F19A97-AB0F-39DB-4EF6-18C4196B5033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5" name="Rechthoek 115">
                <a:extLst>
                  <a:ext uri="{FF2B5EF4-FFF2-40B4-BE49-F238E27FC236}">
                    <a16:creationId xmlns:a16="http://schemas.microsoft.com/office/drawing/2014/main" id="{74FD1420-2571-56D8-74C7-9C5832CED8B6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6" name="Ovaal 116">
                <a:extLst>
                  <a:ext uri="{FF2B5EF4-FFF2-40B4-BE49-F238E27FC236}">
                    <a16:creationId xmlns:a16="http://schemas.microsoft.com/office/drawing/2014/main" id="{C4DE92A2-E055-BD34-B854-2EB939B6E76B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7" name="Vrije vorm: vorm 117">
                <a:extLst>
                  <a:ext uri="{FF2B5EF4-FFF2-40B4-BE49-F238E27FC236}">
                    <a16:creationId xmlns:a16="http://schemas.microsoft.com/office/drawing/2014/main" id="{F807E991-66BA-7423-0E20-BB826601B6C8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8" name="Rechthoek: afgeronde hoeken 118">
                <a:extLst>
                  <a:ext uri="{FF2B5EF4-FFF2-40B4-BE49-F238E27FC236}">
                    <a16:creationId xmlns:a16="http://schemas.microsoft.com/office/drawing/2014/main" id="{CE585367-30B9-54A4-253D-75BA33A8886D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9" name="Rechte verbindingslijn 119">
                <a:extLst>
                  <a:ext uri="{FF2B5EF4-FFF2-40B4-BE49-F238E27FC236}">
                    <a16:creationId xmlns:a16="http://schemas.microsoft.com/office/drawing/2014/main" id="{5957EDBC-42EC-5A24-ECA1-49F5A60F621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0" name="Rechte verbindingslijn 120">
                <a:extLst>
                  <a:ext uri="{FF2B5EF4-FFF2-40B4-BE49-F238E27FC236}">
                    <a16:creationId xmlns:a16="http://schemas.microsoft.com/office/drawing/2014/main" id="{7B3E892D-3B3D-C321-840A-8831330B0BE1}"/>
                  </a:ext>
                </a:extLst>
              </p:cNvPr>
              <p:cNvCxnSpPr>
                <a:cxnSpLocks/>
                <a:stCxn id="21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87" name="Ovaal 87">
              <a:extLst>
                <a:ext uri="{FF2B5EF4-FFF2-40B4-BE49-F238E27FC236}">
                  <a16:creationId xmlns:a16="http://schemas.microsoft.com/office/drawing/2014/main" id="{1A7C0CF2-0151-DEC2-87D5-0D3425BDF8DB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88" name="Rechthoek 88">
              <a:extLst>
                <a:ext uri="{FF2B5EF4-FFF2-40B4-BE49-F238E27FC236}">
                  <a16:creationId xmlns:a16="http://schemas.microsoft.com/office/drawing/2014/main" id="{DC0DF8BC-3A70-6ED8-4D14-A3B18F708DE0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9" name="Groep 89">
              <a:extLst>
                <a:ext uri="{FF2B5EF4-FFF2-40B4-BE49-F238E27FC236}">
                  <a16:creationId xmlns:a16="http://schemas.microsoft.com/office/drawing/2014/main" id="{0AD5EC13-7820-54F5-9C0E-5AF81DD91529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12" name="Rechthoek 112">
                <a:extLst>
                  <a:ext uri="{FF2B5EF4-FFF2-40B4-BE49-F238E27FC236}">
                    <a16:creationId xmlns:a16="http://schemas.microsoft.com/office/drawing/2014/main" id="{D4717CEC-8043-F65C-2284-455A858CDC9F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3" name="Rechte verbindingslijn 113">
                <a:extLst>
                  <a:ext uri="{FF2B5EF4-FFF2-40B4-BE49-F238E27FC236}">
                    <a16:creationId xmlns:a16="http://schemas.microsoft.com/office/drawing/2014/main" id="{4D8835CF-B117-20EA-83DF-21971D0D645A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4" name="Gelijkbenige driehoek 114">
                <a:extLst>
                  <a:ext uri="{FF2B5EF4-FFF2-40B4-BE49-F238E27FC236}">
                    <a16:creationId xmlns:a16="http://schemas.microsoft.com/office/drawing/2014/main" id="{AB66618E-D0F5-D79A-D539-50557B1CA28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0" name="Ovaal 90">
              <a:extLst>
                <a:ext uri="{FF2B5EF4-FFF2-40B4-BE49-F238E27FC236}">
                  <a16:creationId xmlns:a16="http://schemas.microsoft.com/office/drawing/2014/main" id="{91EDE4C3-24BC-B4C0-9D4A-437C4EA5CB0A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91" name="Rechthoek 91">
              <a:extLst>
                <a:ext uri="{FF2B5EF4-FFF2-40B4-BE49-F238E27FC236}">
                  <a16:creationId xmlns:a16="http://schemas.microsoft.com/office/drawing/2014/main" id="{A9EE8F42-1D5B-68A7-E0BF-47A8140242E8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92" name="Groep 92">
              <a:extLst>
                <a:ext uri="{FF2B5EF4-FFF2-40B4-BE49-F238E27FC236}">
                  <a16:creationId xmlns:a16="http://schemas.microsoft.com/office/drawing/2014/main" id="{2E6D8FD5-FDFE-9B8D-91AD-6D61E2E305F4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6" name="Groep 96">
                <a:extLst>
                  <a:ext uri="{FF2B5EF4-FFF2-40B4-BE49-F238E27FC236}">
                    <a16:creationId xmlns:a16="http://schemas.microsoft.com/office/drawing/2014/main" id="{418FCFD4-A9F2-D618-C9A5-14A25FC591D3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9" name="Groep 99">
                  <a:extLst>
                    <a:ext uri="{FF2B5EF4-FFF2-40B4-BE49-F238E27FC236}">
                      <a16:creationId xmlns:a16="http://schemas.microsoft.com/office/drawing/2014/main" id="{2D83D04D-B14B-F7D9-A3FE-E8DF0819E438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6" name="Groep 106">
                    <a:extLst>
                      <a:ext uri="{FF2B5EF4-FFF2-40B4-BE49-F238E27FC236}">
                        <a16:creationId xmlns:a16="http://schemas.microsoft.com/office/drawing/2014/main" id="{4DBFE049-BD8E-C7DE-A079-AA3247759F11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9" name="Rechthoek 109">
                      <a:extLst>
                        <a:ext uri="{FF2B5EF4-FFF2-40B4-BE49-F238E27FC236}">
                          <a16:creationId xmlns:a16="http://schemas.microsoft.com/office/drawing/2014/main" id="{005F1228-8098-619F-ED35-64DC1F7C769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0" name="Rechthoek 110">
                      <a:extLst>
                        <a:ext uri="{FF2B5EF4-FFF2-40B4-BE49-F238E27FC236}">
                          <a16:creationId xmlns:a16="http://schemas.microsoft.com/office/drawing/2014/main" id="{12578848-2607-3151-291E-74B1C171830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1" name="Ovaal 111">
                      <a:extLst>
                        <a:ext uri="{FF2B5EF4-FFF2-40B4-BE49-F238E27FC236}">
                          <a16:creationId xmlns:a16="http://schemas.microsoft.com/office/drawing/2014/main" id="{EF16BFF1-376E-9087-BD1B-15680180916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7" name="Afbeelding 107">
                    <a:extLst>
                      <a:ext uri="{FF2B5EF4-FFF2-40B4-BE49-F238E27FC236}">
                        <a16:creationId xmlns:a16="http://schemas.microsoft.com/office/drawing/2014/main" id="{B8F4CB50-D730-AAA8-0822-C8C38108BA5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8" name="Afbeelding 108">
                    <a:extLst>
                      <a:ext uri="{FF2B5EF4-FFF2-40B4-BE49-F238E27FC236}">
                        <a16:creationId xmlns:a16="http://schemas.microsoft.com/office/drawing/2014/main" id="{ABFBF947-70EE-FD24-9B3B-7561BCC49C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0" name="Groep 100">
                  <a:extLst>
                    <a:ext uri="{FF2B5EF4-FFF2-40B4-BE49-F238E27FC236}">
                      <a16:creationId xmlns:a16="http://schemas.microsoft.com/office/drawing/2014/main" id="{DCDD69FF-06E7-FAF5-D495-4768FEFD3F77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4" name="Rechthoek 104">
                    <a:extLst>
                      <a:ext uri="{FF2B5EF4-FFF2-40B4-BE49-F238E27FC236}">
                        <a16:creationId xmlns:a16="http://schemas.microsoft.com/office/drawing/2014/main" id="{F6E181FC-1882-3845-8A15-D2491242024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5" name="Rechthoek 105">
                    <a:extLst>
                      <a:ext uri="{FF2B5EF4-FFF2-40B4-BE49-F238E27FC236}">
                        <a16:creationId xmlns:a16="http://schemas.microsoft.com/office/drawing/2014/main" id="{2047149B-5813-0611-F630-5583035EFB23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201" name="Groep 101">
                  <a:extLst>
                    <a:ext uri="{FF2B5EF4-FFF2-40B4-BE49-F238E27FC236}">
                      <a16:creationId xmlns:a16="http://schemas.microsoft.com/office/drawing/2014/main" id="{07BDE95D-27FF-EA27-2D3C-4517893E1561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2" name="Rechthoek 102">
                    <a:extLst>
                      <a:ext uri="{FF2B5EF4-FFF2-40B4-BE49-F238E27FC236}">
                        <a16:creationId xmlns:a16="http://schemas.microsoft.com/office/drawing/2014/main" id="{A23BF25C-CBCF-FA72-CC55-1C41A8DC0FB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3" name="Rechthoek 103">
                    <a:extLst>
                      <a:ext uri="{FF2B5EF4-FFF2-40B4-BE49-F238E27FC236}">
                        <a16:creationId xmlns:a16="http://schemas.microsoft.com/office/drawing/2014/main" id="{89A9BDCA-03E4-74DC-A580-D6690BDA7EE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7" name="Rechthoek 97">
                <a:extLst>
                  <a:ext uri="{FF2B5EF4-FFF2-40B4-BE49-F238E27FC236}">
                    <a16:creationId xmlns:a16="http://schemas.microsoft.com/office/drawing/2014/main" id="{38CD2CE7-9EE8-1FA6-B855-CB7E1C0520AE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8" name="Gelijkbenige driehoek 98">
                <a:extLst>
                  <a:ext uri="{FF2B5EF4-FFF2-40B4-BE49-F238E27FC236}">
                    <a16:creationId xmlns:a16="http://schemas.microsoft.com/office/drawing/2014/main" id="{00104BAF-22F3-70BA-F1BC-3B56BD4FD21C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3" name="ICOON_info">
              <a:extLst>
                <a:ext uri="{FF2B5EF4-FFF2-40B4-BE49-F238E27FC236}">
                  <a16:creationId xmlns:a16="http://schemas.microsoft.com/office/drawing/2014/main" id="{CC57A662-E121-FF80-B963-E006D5FEFF19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94" name="Ovaal 94">
                <a:extLst>
                  <a:ext uri="{FF2B5EF4-FFF2-40B4-BE49-F238E27FC236}">
                    <a16:creationId xmlns:a16="http://schemas.microsoft.com/office/drawing/2014/main" id="{5736DE9A-90D5-69A0-5F3B-3CB8CC2760FF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5" name="Graphic 163" descr="Informatie">
                <a:extLst>
                  <a:ext uri="{FF2B5EF4-FFF2-40B4-BE49-F238E27FC236}">
                    <a16:creationId xmlns:a16="http://schemas.microsoft.com/office/drawing/2014/main" id="{B2FDE904-A112-91A3-D3EF-D78D182A3125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9" name="Tijdelijke aanduiding voor tekst 4">
            <a:extLst>
              <a:ext uri="{FF2B5EF4-FFF2-40B4-BE49-F238E27FC236}">
                <a16:creationId xmlns:a16="http://schemas.microsoft.com/office/drawing/2014/main" id="{54D00A56-B3D5-DFF8-8504-35B2294FFB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4800" y="3697200"/>
            <a:ext cx="5047200" cy="17676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4pPr>
              <a:defRPr sz="2400"/>
            </a:lvl4pPr>
            <a:lvl5pPr>
              <a:defRPr sz="1200"/>
            </a:lvl5pPr>
            <a:lvl6pPr>
              <a:defRPr sz="2000"/>
            </a:lvl6pPr>
          </a:lstStyle>
          <a:p>
            <a:pPr lvl="3"/>
            <a:endParaRPr lang="nl-NL" sz="1600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B4A94E-9C20-3B54-848B-5CCFB68C8F2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C7FDA4-A733-2BAF-C649-C1E2498B1D5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759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+ 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tx1"/>
                </a:solidFill>
                <a:effectLst/>
                <a:latin typeface="+mn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B9D2345-6639-B58B-DD01-CB9B017EF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1101821"/>
            <a:ext cx="5047200" cy="1547135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  <a:highlight>
                  <a:srgbClr val="BC1E31"/>
                </a:highlight>
              </a:defRPr>
            </a:lvl1pPr>
          </a:lstStyle>
          <a:p>
            <a:endParaRPr lang="nl-NL" noProof="0" dirty="0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DCC5F3C1-F59B-6C3C-24FE-E9D360124C57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5" name="Rechthoek 13">
              <a:extLst>
                <a:ext uri="{FF2B5EF4-FFF2-40B4-BE49-F238E27FC236}">
                  <a16:creationId xmlns:a16="http://schemas.microsoft.com/office/drawing/2014/main" id="{A62A1899-7153-7102-69A7-DE368E37B98B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300353EA-DD8A-5528-594B-70E4B5131651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7" name="Rechthoek 15">
              <a:extLst>
                <a:ext uri="{FF2B5EF4-FFF2-40B4-BE49-F238E27FC236}">
                  <a16:creationId xmlns:a16="http://schemas.microsoft.com/office/drawing/2014/main" id="{46DDA29F-30DC-70DF-96A6-1723B63BFF16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Ovaal 16">
              <a:extLst>
                <a:ext uri="{FF2B5EF4-FFF2-40B4-BE49-F238E27FC236}">
                  <a16:creationId xmlns:a16="http://schemas.microsoft.com/office/drawing/2014/main" id="{2B6BC469-572A-3A26-303C-D1D3227A879C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9" name="Rechthoek 17">
              <a:extLst>
                <a:ext uri="{FF2B5EF4-FFF2-40B4-BE49-F238E27FC236}">
                  <a16:creationId xmlns:a16="http://schemas.microsoft.com/office/drawing/2014/main" id="{0AAD1D61-D70E-24F3-75E0-8293C5294505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0" name="Rechthoek 18">
              <a:extLst>
                <a:ext uri="{FF2B5EF4-FFF2-40B4-BE49-F238E27FC236}">
                  <a16:creationId xmlns:a16="http://schemas.microsoft.com/office/drawing/2014/main" id="{80CA8295-8EB4-685C-9C17-3C9E4C5EC4E6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1" name="Ovaal 19">
              <a:extLst>
                <a:ext uri="{FF2B5EF4-FFF2-40B4-BE49-F238E27FC236}">
                  <a16:creationId xmlns:a16="http://schemas.microsoft.com/office/drawing/2014/main" id="{CDFC484D-A968-D620-C933-0E9DF03F9371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" name="Rechthoek 20">
              <a:extLst>
                <a:ext uri="{FF2B5EF4-FFF2-40B4-BE49-F238E27FC236}">
                  <a16:creationId xmlns:a16="http://schemas.microsoft.com/office/drawing/2014/main" id="{D4E74ECE-9AB7-E8C5-59A8-9B13A258498E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3" name="Ovaal 21">
              <a:extLst>
                <a:ext uri="{FF2B5EF4-FFF2-40B4-BE49-F238E27FC236}">
                  <a16:creationId xmlns:a16="http://schemas.microsoft.com/office/drawing/2014/main" id="{ABD26A63-9F33-551C-63FA-CD7DAB0A5946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4" name="Rechthoek 22">
              <a:extLst>
                <a:ext uri="{FF2B5EF4-FFF2-40B4-BE49-F238E27FC236}">
                  <a16:creationId xmlns:a16="http://schemas.microsoft.com/office/drawing/2014/main" id="{B12D5066-683B-1E99-4A71-8112CF595F4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5" name="Ovaal 23">
              <a:extLst>
                <a:ext uri="{FF2B5EF4-FFF2-40B4-BE49-F238E27FC236}">
                  <a16:creationId xmlns:a16="http://schemas.microsoft.com/office/drawing/2014/main" id="{2BE2A869-AB84-DC5F-EC65-6DEF23B3137D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6" name="Rechthoek 24">
              <a:extLst>
                <a:ext uri="{FF2B5EF4-FFF2-40B4-BE49-F238E27FC236}">
                  <a16:creationId xmlns:a16="http://schemas.microsoft.com/office/drawing/2014/main" id="{42F920C2-5A06-F31C-71E1-AFDC583A2940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7" name="Ovaal 25">
              <a:extLst>
                <a:ext uri="{FF2B5EF4-FFF2-40B4-BE49-F238E27FC236}">
                  <a16:creationId xmlns:a16="http://schemas.microsoft.com/office/drawing/2014/main" id="{0BFE36C5-CBD2-2856-7D0D-7BBBF80B8BB9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8" name="Rechthoek 26">
              <a:extLst>
                <a:ext uri="{FF2B5EF4-FFF2-40B4-BE49-F238E27FC236}">
                  <a16:creationId xmlns:a16="http://schemas.microsoft.com/office/drawing/2014/main" id="{605D2E4E-883B-5794-38F5-994A8ACBFD2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Ovaal 27">
              <a:extLst>
                <a:ext uri="{FF2B5EF4-FFF2-40B4-BE49-F238E27FC236}">
                  <a16:creationId xmlns:a16="http://schemas.microsoft.com/office/drawing/2014/main" id="{1931A919-A88F-2500-3ADE-F4309F01B646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0" name="Rechthoek 28">
              <a:extLst>
                <a:ext uri="{FF2B5EF4-FFF2-40B4-BE49-F238E27FC236}">
                  <a16:creationId xmlns:a16="http://schemas.microsoft.com/office/drawing/2014/main" id="{EB2B0B7F-6CDF-3741-5928-7B40F5079D0B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9">
              <a:extLst>
                <a:ext uri="{FF2B5EF4-FFF2-40B4-BE49-F238E27FC236}">
                  <a16:creationId xmlns:a16="http://schemas.microsoft.com/office/drawing/2014/main" id="{47CB3269-5C4A-28D4-2E55-86D858A96ADD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2" name="Rechthoek 30">
              <a:extLst>
                <a:ext uri="{FF2B5EF4-FFF2-40B4-BE49-F238E27FC236}">
                  <a16:creationId xmlns:a16="http://schemas.microsoft.com/office/drawing/2014/main" id="{5F559535-D192-2D5A-405C-4E7C5E9CD18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31">
              <a:extLst>
                <a:ext uri="{FF2B5EF4-FFF2-40B4-BE49-F238E27FC236}">
                  <a16:creationId xmlns:a16="http://schemas.microsoft.com/office/drawing/2014/main" id="{DBCB9547-2482-6957-2247-6D2C358E8044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4" name="Rechthoek 32">
              <a:extLst>
                <a:ext uri="{FF2B5EF4-FFF2-40B4-BE49-F238E27FC236}">
                  <a16:creationId xmlns:a16="http://schemas.microsoft.com/office/drawing/2014/main" id="{0BC4B006-4649-98C2-7CF2-31DC68C38553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5" name="Rechthoek 33">
              <a:extLst>
                <a:ext uri="{FF2B5EF4-FFF2-40B4-BE49-F238E27FC236}">
                  <a16:creationId xmlns:a16="http://schemas.microsoft.com/office/drawing/2014/main" id="{849B8652-F6D0-3CD6-900F-38019BD851D3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6" name="ICOON_info">
              <a:extLst>
                <a:ext uri="{FF2B5EF4-FFF2-40B4-BE49-F238E27FC236}">
                  <a16:creationId xmlns:a16="http://schemas.microsoft.com/office/drawing/2014/main" id="{3308CA5D-3422-F188-7A9B-703E39CC7F40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8" name="Ovaal 79">
                <a:extLst>
                  <a:ext uri="{FF2B5EF4-FFF2-40B4-BE49-F238E27FC236}">
                    <a16:creationId xmlns:a16="http://schemas.microsoft.com/office/drawing/2014/main" id="{432C7EA2-C387-FD30-A9C5-1FD98A96E81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Graphic 163" descr="Informatie">
                <a:extLst>
                  <a:ext uri="{FF2B5EF4-FFF2-40B4-BE49-F238E27FC236}">
                    <a16:creationId xmlns:a16="http://schemas.microsoft.com/office/drawing/2014/main" id="{0EAB3E62-C136-4B21-B6AD-62422E2039E4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7" name="VOORBEELD">
              <a:extLst>
                <a:ext uri="{FF2B5EF4-FFF2-40B4-BE49-F238E27FC236}">
                  <a16:creationId xmlns:a16="http://schemas.microsoft.com/office/drawing/2014/main" id="{7E0E97D3-999F-2337-D395-243FEAEE6AE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8" name="Rechthoek 39">
                <a:extLst>
                  <a:ext uri="{FF2B5EF4-FFF2-40B4-BE49-F238E27FC236}">
                    <a16:creationId xmlns:a16="http://schemas.microsoft.com/office/drawing/2014/main" id="{F46BB16C-43CF-2874-3E7C-5F93EE866E67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29" name="Rechthoek 40">
                <a:extLst>
                  <a:ext uri="{FF2B5EF4-FFF2-40B4-BE49-F238E27FC236}">
                    <a16:creationId xmlns:a16="http://schemas.microsoft.com/office/drawing/2014/main" id="{2F60EADE-244A-9593-1C8F-1B8E97BA3DFA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" name="Groep 41">
                <a:extLst>
                  <a:ext uri="{FF2B5EF4-FFF2-40B4-BE49-F238E27FC236}">
                    <a16:creationId xmlns:a16="http://schemas.microsoft.com/office/drawing/2014/main" id="{59DFC870-952B-B7D4-8007-033AEE007564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1" name="Groep 72">
                  <a:extLst>
                    <a:ext uri="{FF2B5EF4-FFF2-40B4-BE49-F238E27FC236}">
                      <a16:creationId xmlns:a16="http://schemas.microsoft.com/office/drawing/2014/main" id="{981EA467-9D28-C992-437F-EA5A2A6D3DD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3" name="Rechte verbindingslijn 74">
                    <a:extLst>
                      <a:ext uri="{FF2B5EF4-FFF2-40B4-BE49-F238E27FC236}">
                        <a16:creationId xmlns:a16="http://schemas.microsoft.com/office/drawing/2014/main" id="{DC7A5A78-97A2-8357-100E-B38C6182406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75">
                    <a:extLst>
                      <a:ext uri="{FF2B5EF4-FFF2-40B4-BE49-F238E27FC236}">
                        <a16:creationId xmlns:a16="http://schemas.microsoft.com/office/drawing/2014/main" id="{0DD55672-3102-EFC4-E65A-E799F29A93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6">
                    <a:extLst>
                      <a:ext uri="{FF2B5EF4-FFF2-40B4-BE49-F238E27FC236}">
                        <a16:creationId xmlns:a16="http://schemas.microsoft.com/office/drawing/2014/main" id="{97309ED2-B65C-1899-4DC3-9047DAFE6E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7">
                    <a:extLst>
                      <a:ext uri="{FF2B5EF4-FFF2-40B4-BE49-F238E27FC236}">
                        <a16:creationId xmlns:a16="http://schemas.microsoft.com/office/drawing/2014/main" id="{9B3A5FF0-79DD-6418-362C-F99A3592633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8">
                    <a:extLst>
                      <a:ext uri="{FF2B5EF4-FFF2-40B4-BE49-F238E27FC236}">
                        <a16:creationId xmlns:a16="http://schemas.microsoft.com/office/drawing/2014/main" id="{418CF107-01BA-C318-EE7B-AE65DE4D27B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2" name="Pijl: rechts 73">
                  <a:extLst>
                    <a:ext uri="{FF2B5EF4-FFF2-40B4-BE49-F238E27FC236}">
                      <a16:creationId xmlns:a16="http://schemas.microsoft.com/office/drawing/2014/main" id="{FBE4F713-D54A-1DD9-AF40-19FBD92C2B5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1" name="Groep 42">
                <a:extLst>
                  <a:ext uri="{FF2B5EF4-FFF2-40B4-BE49-F238E27FC236}">
                    <a16:creationId xmlns:a16="http://schemas.microsoft.com/office/drawing/2014/main" id="{4E8204E5-C547-58A0-0E10-765875C72335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4" name="Groep 65">
                  <a:extLst>
                    <a:ext uri="{FF2B5EF4-FFF2-40B4-BE49-F238E27FC236}">
                      <a16:creationId xmlns:a16="http://schemas.microsoft.com/office/drawing/2014/main" id="{69641C24-F7DE-70A1-F306-F2F6EA5A1B2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6" name="Rechte verbindingslijn 67">
                    <a:extLst>
                      <a:ext uri="{FF2B5EF4-FFF2-40B4-BE49-F238E27FC236}">
                        <a16:creationId xmlns:a16="http://schemas.microsoft.com/office/drawing/2014/main" id="{F1EE72A1-97D2-FEE0-7C47-92411E43AB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68">
                    <a:extLst>
                      <a:ext uri="{FF2B5EF4-FFF2-40B4-BE49-F238E27FC236}">
                        <a16:creationId xmlns:a16="http://schemas.microsoft.com/office/drawing/2014/main" id="{0FC7626A-C3C7-A986-9469-B2B618C386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9">
                    <a:extLst>
                      <a:ext uri="{FF2B5EF4-FFF2-40B4-BE49-F238E27FC236}">
                        <a16:creationId xmlns:a16="http://schemas.microsoft.com/office/drawing/2014/main" id="{4B9BDFAF-ACD0-14F0-857B-4BCA560BF12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70">
                    <a:extLst>
                      <a:ext uri="{FF2B5EF4-FFF2-40B4-BE49-F238E27FC236}">
                        <a16:creationId xmlns:a16="http://schemas.microsoft.com/office/drawing/2014/main" id="{DCA60A5B-7B4A-C79B-7E22-97CD6753B02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1">
                    <a:extLst>
                      <a:ext uri="{FF2B5EF4-FFF2-40B4-BE49-F238E27FC236}">
                        <a16:creationId xmlns:a16="http://schemas.microsoft.com/office/drawing/2014/main" id="{6B3E587D-AF90-AA6C-83F0-C11EC26D78D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5" name="Pijl: rechts 66">
                  <a:extLst>
                    <a:ext uri="{FF2B5EF4-FFF2-40B4-BE49-F238E27FC236}">
                      <a16:creationId xmlns:a16="http://schemas.microsoft.com/office/drawing/2014/main" id="{F88BF9D1-3FA6-B44D-5A17-59A1F250652D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2" name="Rechte verbindingslijn 43">
                <a:extLst>
                  <a:ext uri="{FF2B5EF4-FFF2-40B4-BE49-F238E27FC236}">
                    <a16:creationId xmlns:a16="http://schemas.microsoft.com/office/drawing/2014/main" id="{39F4C1AB-2163-0D1D-BD47-8A59AF74B2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3" name="Rechte verbindingslijn 44">
                <a:extLst>
                  <a:ext uri="{FF2B5EF4-FFF2-40B4-BE49-F238E27FC236}">
                    <a16:creationId xmlns:a16="http://schemas.microsoft.com/office/drawing/2014/main" id="{74325DF2-8CF6-42A5-F3FB-B2DBFDED220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4" name="Rechthoek 45">
                <a:extLst>
                  <a:ext uri="{FF2B5EF4-FFF2-40B4-BE49-F238E27FC236}">
                    <a16:creationId xmlns:a16="http://schemas.microsoft.com/office/drawing/2014/main" id="{F735AB7D-9557-3A4B-F34C-916D3ED8CC19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5" name="Rechthoek 46">
                <a:extLst>
                  <a:ext uri="{FF2B5EF4-FFF2-40B4-BE49-F238E27FC236}">
                    <a16:creationId xmlns:a16="http://schemas.microsoft.com/office/drawing/2014/main" id="{17A0AF5E-B651-F009-D8E7-C93C781D7D30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6" name="Groep 47">
                <a:extLst>
                  <a:ext uri="{FF2B5EF4-FFF2-40B4-BE49-F238E27FC236}">
                    <a16:creationId xmlns:a16="http://schemas.microsoft.com/office/drawing/2014/main" id="{F4D67F87-2D9F-7E0D-6BCD-9CF25D181952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6" name="Rechthoek 57">
                  <a:extLst>
                    <a:ext uri="{FF2B5EF4-FFF2-40B4-BE49-F238E27FC236}">
                      <a16:creationId xmlns:a16="http://schemas.microsoft.com/office/drawing/2014/main" id="{75C972B0-737D-DADC-2DF6-841FAF7EC991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7" name="Groep 58">
                  <a:extLst>
                    <a:ext uri="{FF2B5EF4-FFF2-40B4-BE49-F238E27FC236}">
                      <a16:creationId xmlns:a16="http://schemas.microsoft.com/office/drawing/2014/main" id="{AFBF14B7-2437-9BCF-F74F-B14A9183CB1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49" name="Rechte verbindingslijn 60">
                    <a:extLst>
                      <a:ext uri="{FF2B5EF4-FFF2-40B4-BE49-F238E27FC236}">
                        <a16:creationId xmlns:a16="http://schemas.microsoft.com/office/drawing/2014/main" id="{21DB1FFE-7E8C-68ED-609A-5D304A4A665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Rechte verbindingslijn 61">
                    <a:extLst>
                      <a:ext uri="{FF2B5EF4-FFF2-40B4-BE49-F238E27FC236}">
                        <a16:creationId xmlns:a16="http://schemas.microsoft.com/office/drawing/2014/main" id="{ED7FF628-7BA0-5AF3-94DA-F960121A29F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2">
                    <a:extLst>
                      <a:ext uri="{FF2B5EF4-FFF2-40B4-BE49-F238E27FC236}">
                        <a16:creationId xmlns:a16="http://schemas.microsoft.com/office/drawing/2014/main" id="{D46A3D15-80FC-E672-9275-307CCF6A28A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3">
                    <a:extLst>
                      <a:ext uri="{FF2B5EF4-FFF2-40B4-BE49-F238E27FC236}">
                        <a16:creationId xmlns:a16="http://schemas.microsoft.com/office/drawing/2014/main" id="{252B466E-BCC9-B802-0CDE-258D66E47D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4">
                    <a:extLst>
                      <a:ext uri="{FF2B5EF4-FFF2-40B4-BE49-F238E27FC236}">
                        <a16:creationId xmlns:a16="http://schemas.microsoft.com/office/drawing/2014/main" id="{D83C026F-6FC8-0C1D-815F-5FE20583B54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8" name="Pijl: rechts 59">
                  <a:extLst>
                    <a:ext uri="{FF2B5EF4-FFF2-40B4-BE49-F238E27FC236}">
                      <a16:creationId xmlns:a16="http://schemas.microsoft.com/office/drawing/2014/main" id="{C1D6AC33-9EBE-6019-19D1-A0D1AAC97094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7" name="Groep 48">
                <a:extLst>
                  <a:ext uri="{FF2B5EF4-FFF2-40B4-BE49-F238E27FC236}">
                    <a16:creationId xmlns:a16="http://schemas.microsoft.com/office/drawing/2014/main" id="{AABF9A88-87D8-1022-7199-3296E74FB234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8" name="Rechthoek 49">
                  <a:extLst>
                    <a:ext uri="{FF2B5EF4-FFF2-40B4-BE49-F238E27FC236}">
                      <a16:creationId xmlns:a16="http://schemas.microsoft.com/office/drawing/2014/main" id="{49F08CBF-E9F5-1CEA-4F40-E39B5EA9A49E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39" name="Groep 50">
                  <a:extLst>
                    <a:ext uri="{FF2B5EF4-FFF2-40B4-BE49-F238E27FC236}">
                      <a16:creationId xmlns:a16="http://schemas.microsoft.com/office/drawing/2014/main" id="{EFAA2E49-8497-EFDE-1182-D86B98A79CB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1" name="Rechte verbindingslijn 52">
                    <a:extLst>
                      <a:ext uri="{FF2B5EF4-FFF2-40B4-BE49-F238E27FC236}">
                        <a16:creationId xmlns:a16="http://schemas.microsoft.com/office/drawing/2014/main" id="{289A4892-3320-BD2B-C34E-10AEB4A121C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Rechte verbindingslijn 53">
                    <a:extLst>
                      <a:ext uri="{FF2B5EF4-FFF2-40B4-BE49-F238E27FC236}">
                        <a16:creationId xmlns:a16="http://schemas.microsoft.com/office/drawing/2014/main" id="{715C920E-AB84-3DFA-DCC0-1976D38D2B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4">
                    <a:extLst>
                      <a:ext uri="{FF2B5EF4-FFF2-40B4-BE49-F238E27FC236}">
                        <a16:creationId xmlns:a16="http://schemas.microsoft.com/office/drawing/2014/main" id="{E2F93743-F116-FFEE-2636-55D6B93F078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5">
                    <a:extLst>
                      <a:ext uri="{FF2B5EF4-FFF2-40B4-BE49-F238E27FC236}">
                        <a16:creationId xmlns:a16="http://schemas.microsoft.com/office/drawing/2014/main" id="{EE96D28C-D850-2BD0-C5D9-0424C946521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6">
                    <a:extLst>
                      <a:ext uri="{FF2B5EF4-FFF2-40B4-BE49-F238E27FC236}">
                        <a16:creationId xmlns:a16="http://schemas.microsoft.com/office/drawing/2014/main" id="{A4F46FF1-910B-3BD6-7EC5-1EE2F23AF09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0" name="Pijl: rechts 51">
                  <a:extLst>
                    <a:ext uri="{FF2B5EF4-FFF2-40B4-BE49-F238E27FC236}">
                      <a16:creationId xmlns:a16="http://schemas.microsoft.com/office/drawing/2014/main" id="{934F979C-2B04-C8C4-C819-94A6CA472F73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0" name="INSTRUCTIE">
            <a:extLst>
              <a:ext uri="{FF2B5EF4-FFF2-40B4-BE49-F238E27FC236}">
                <a16:creationId xmlns:a16="http://schemas.microsoft.com/office/drawing/2014/main" id="{417A1876-3A4F-1534-8CA5-3B9BAF992C4C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1" name="Rechthoek 82">
              <a:extLst>
                <a:ext uri="{FF2B5EF4-FFF2-40B4-BE49-F238E27FC236}">
                  <a16:creationId xmlns:a16="http://schemas.microsoft.com/office/drawing/2014/main" id="{6A3DA024-CDF8-5E5F-8EE6-A948A5904D85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2" name="Rechthoek 83">
              <a:extLst>
                <a:ext uri="{FF2B5EF4-FFF2-40B4-BE49-F238E27FC236}">
                  <a16:creationId xmlns:a16="http://schemas.microsoft.com/office/drawing/2014/main" id="{08F66B53-0752-F866-FBAB-EC9F7C76804B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5" name="Ovaal 84">
              <a:extLst>
                <a:ext uri="{FF2B5EF4-FFF2-40B4-BE49-F238E27FC236}">
                  <a16:creationId xmlns:a16="http://schemas.microsoft.com/office/drawing/2014/main" id="{BA060826-2B36-EAB0-2B63-E27AA55EAAEB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6" name="Rechthoek 85">
              <a:extLst>
                <a:ext uri="{FF2B5EF4-FFF2-40B4-BE49-F238E27FC236}">
                  <a16:creationId xmlns:a16="http://schemas.microsoft.com/office/drawing/2014/main" id="{BDCB06B6-9802-0D30-2E16-56B24E281DCC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7" name="Groep 86">
              <a:extLst>
                <a:ext uri="{FF2B5EF4-FFF2-40B4-BE49-F238E27FC236}">
                  <a16:creationId xmlns:a16="http://schemas.microsoft.com/office/drawing/2014/main" id="{92C73ACE-8D68-0F07-BBAC-A75A0B65BDFC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0" name="Rechthoek 115">
                <a:extLst>
                  <a:ext uri="{FF2B5EF4-FFF2-40B4-BE49-F238E27FC236}">
                    <a16:creationId xmlns:a16="http://schemas.microsoft.com/office/drawing/2014/main" id="{4B83C1F9-0CCE-3B72-8F5A-FD8FC51822AF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1" name="Ovaal 116">
                <a:extLst>
                  <a:ext uri="{FF2B5EF4-FFF2-40B4-BE49-F238E27FC236}">
                    <a16:creationId xmlns:a16="http://schemas.microsoft.com/office/drawing/2014/main" id="{2C8A1118-97E2-CF8D-95C5-C30A0DDC244D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Vrije vorm: vorm 117">
                <a:extLst>
                  <a:ext uri="{FF2B5EF4-FFF2-40B4-BE49-F238E27FC236}">
                    <a16:creationId xmlns:a16="http://schemas.microsoft.com/office/drawing/2014/main" id="{185030FE-3558-11DB-8521-A953279F4C48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Rechthoek: afgeronde hoeken 118">
                <a:extLst>
                  <a:ext uri="{FF2B5EF4-FFF2-40B4-BE49-F238E27FC236}">
                    <a16:creationId xmlns:a16="http://schemas.microsoft.com/office/drawing/2014/main" id="{FEF5C603-336F-44EF-72ED-26269A699251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4" name="Rechte verbindingslijn 119">
                <a:extLst>
                  <a:ext uri="{FF2B5EF4-FFF2-40B4-BE49-F238E27FC236}">
                    <a16:creationId xmlns:a16="http://schemas.microsoft.com/office/drawing/2014/main" id="{AB10CB72-9A87-EAFF-C8E9-2FE6BCDD491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5" name="Rechte verbindingslijn 120">
                <a:extLst>
                  <a:ext uri="{FF2B5EF4-FFF2-40B4-BE49-F238E27FC236}">
                    <a16:creationId xmlns:a16="http://schemas.microsoft.com/office/drawing/2014/main" id="{38980388-4EAC-464B-26D1-FAC56926DFCE}"/>
                  </a:ext>
                </a:extLst>
              </p:cNvPr>
              <p:cNvCxnSpPr>
                <a:cxnSpLocks/>
                <a:stCxn id="213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8" name="Ovaal 87">
              <a:extLst>
                <a:ext uri="{FF2B5EF4-FFF2-40B4-BE49-F238E27FC236}">
                  <a16:creationId xmlns:a16="http://schemas.microsoft.com/office/drawing/2014/main" id="{5F575206-0581-F2B5-0EAF-5802E268C36C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9" name="Rechthoek 88">
              <a:extLst>
                <a:ext uri="{FF2B5EF4-FFF2-40B4-BE49-F238E27FC236}">
                  <a16:creationId xmlns:a16="http://schemas.microsoft.com/office/drawing/2014/main" id="{25AB9771-A850-EDC2-FACA-72B1A8064F08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0" name="Groep 89">
              <a:extLst>
                <a:ext uri="{FF2B5EF4-FFF2-40B4-BE49-F238E27FC236}">
                  <a16:creationId xmlns:a16="http://schemas.microsoft.com/office/drawing/2014/main" id="{5E2F2534-53C2-6B31-B85F-C6038ACCD1EE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7" name="Rechthoek 112">
                <a:extLst>
                  <a:ext uri="{FF2B5EF4-FFF2-40B4-BE49-F238E27FC236}">
                    <a16:creationId xmlns:a16="http://schemas.microsoft.com/office/drawing/2014/main" id="{62002840-C049-18D3-933B-63CCA35521B3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8" name="Rechte verbindingslijn 113">
                <a:extLst>
                  <a:ext uri="{FF2B5EF4-FFF2-40B4-BE49-F238E27FC236}">
                    <a16:creationId xmlns:a16="http://schemas.microsoft.com/office/drawing/2014/main" id="{29D8C565-DF9A-E6EA-FD67-A233781F3A87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09" name="Gelijkbenige driehoek 114">
                <a:extLst>
                  <a:ext uri="{FF2B5EF4-FFF2-40B4-BE49-F238E27FC236}">
                    <a16:creationId xmlns:a16="http://schemas.microsoft.com/office/drawing/2014/main" id="{304B2C22-5A61-AD1E-A719-1FD5D120824B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1" name="Ovaal 90">
              <a:extLst>
                <a:ext uri="{FF2B5EF4-FFF2-40B4-BE49-F238E27FC236}">
                  <a16:creationId xmlns:a16="http://schemas.microsoft.com/office/drawing/2014/main" id="{5038D957-7FE3-4E44-ECFF-763674C660E0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2" name="Rechthoek 91">
              <a:extLst>
                <a:ext uri="{FF2B5EF4-FFF2-40B4-BE49-F238E27FC236}">
                  <a16:creationId xmlns:a16="http://schemas.microsoft.com/office/drawing/2014/main" id="{6642F135-FF8C-9B9D-2596-865D7C52CA7C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3" name="Groep 92">
              <a:extLst>
                <a:ext uri="{FF2B5EF4-FFF2-40B4-BE49-F238E27FC236}">
                  <a16:creationId xmlns:a16="http://schemas.microsoft.com/office/drawing/2014/main" id="{CD1E64F3-633B-A5BF-D0D0-04473807625F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27" name="Groep 96">
                <a:extLst>
                  <a:ext uri="{FF2B5EF4-FFF2-40B4-BE49-F238E27FC236}">
                    <a16:creationId xmlns:a16="http://schemas.microsoft.com/office/drawing/2014/main" id="{7CD5D252-7D1F-BCF4-BB72-7F9050723974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4" name="Groep 99">
                  <a:extLst>
                    <a:ext uri="{FF2B5EF4-FFF2-40B4-BE49-F238E27FC236}">
                      <a16:creationId xmlns:a16="http://schemas.microsoft.com/office/drawing/2014/main" id="{7648FA64-02F8-37AB-2B86-E5089E18DA0D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1" name="Groep 106">
                    <a:extLst>
                      <a:ext uri="{FF2B5EF4-FFF2-40B4-BE49-F238E27FC236}">
                        <a16:creationId xmlns:a16="http://schemas.microsoft.com/office/drawing/2014/main" id="{0F5E058D-ECF3-9EC4-5951-4F52746BD741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4" name="Rechthoek 109">
                      <a:extLst>
                        <a:ext uri="{FF2B5EF4-FFF2-40B4-BE49-F238E27FC236}">
                          <a16:creationId xmlns:a16="http://schemas.microsoft.com/office/drawing/2014/main" id="{EA02E9F4-CA2C-9A78-802A-95B6A090C9A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5" name="Rechthoek 110">
                      <a:extLst>
                        <a:ext uri="{FF2B5EF4-FFF2-40B4-BE49-F238E27FC236}">
                          <a16:creationId xmlns:a16="http://schemas.microsoft.com/office/drawing/2014/main" id="{E4D823E6-664A-2919-1681-517A3790479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Ovaal 111">
                      <a:extLst>
                        <a:ext uri="{FF2B5EF4-FFF2-40B4-BE49-F238E27FC236}">
                          <a16:creationId xmlns:a16="http://schemas.microsoft.com/office/drawing/2014/main" id="{4D5A85EC-C31C-DA17-297C-A5CDFD2A9CA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2" name="Afbeelding 107">
                    <a:extLst>
                      <a:ext uri="{FF2B5EF4-FFF2-40B4-BE49-F238E27FC236}">
                        <a16:creationId xmlns:a16="http://schemas.microsoft.com/office/drawing/2014/main" id="{614C4DCC-A528-B3F0-0A48-D10E3B833C3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3" name="Afbeelding 108">
                    <a:extLst>
                      <a:ext uri="{FF2B5EF4-FFF2-40B4-BE49-F238E27FC236}">
                        <a16:creationId xmlns:a16="http://schemas.microsoft.com/office/drawing/2014/main" id="{57EB2EAF-7F4C-8D54-10F5-3C7584B41D8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5" name="Groep 100">
                  <a:extLst>
                    <a:ext uri="{FF2B5EF4-FFF2-40B4-BE49-F238E27FC236}">
                      <a16:creationId xmlns:a16="http://schemas.microsoft.com/office/drawing/2014/main" id="{9EFB7B58-2CFD-2C73-54D2-B1C25E63D8E3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4">
                    <a:extLst>
                      <a:ext uri="{FF2B5EF4-FFF2-40B4-BE49-F238E27FC236}">
                        <a16:creationId xmlns:a16="http://schemas.microsoft.com/office/drawing/2014/main" id="{4FEDEC75-A032-47FC-CDEB-289894E85CF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5">
                    <a:extLst>
                      <a:ext uri="{FF2B5EF4-FFF2-40B4-BE49-F238E27FC236}">
                        <a16:creationId xmlns:a16="http://schemas.microsoft.com/office/drawing/2014/main" id="{059FF5CE-75C5-A884-BDDE-CC97D904DE57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6" name="Groep 101">
                  <a:extLst>
                    <a:ext uri="{FF2B5EF4-FFF2-40B4-BE49-F238E27FC236}">
                      <a16:creationId xmlns:a16="http://schemas.microsoft.com/office/drawing/2014/main" id="{73FDD1AB-60FC-46D6-9DA2-3A46C2EE0064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7" name="Rechthoek 102">
                    <a:extLst>
                      <a:ext uri="{FF2B5EF4-FFF2-40B4-BE49-F238E27FC236}">
                        <a16:creationId xmlns:a16="http://schemas.microsoft.com/office/drawing/2014/main" id="{03EB8030-8B52-10E7-CFA9-0B16D2639B6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8" name="Rechthoek 103">
                    <a:extLst>
                      <a:ext uri="{FF2B5EF4-FFF2-40B4-BE49-F238E27FC236}">
                        <a16:creationId xmlns:a16="http://schemas.microsoft.com/office/drawing/2014/main" id="{EBB80DEE-E664-5FCE-5318-70ADDE34169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2" name="Rechthoek 97">
                <a:extLst>
                  <a:ext uri="{FF2B5EF4-FFF2-40B4-BE49-F238E27FC236}">
                    <a16:creationId xmlns:a16="http://schemas.microsoft.com/office/drawing/2014/main" id="{BE4A3EF6-8125-C6FA-FB01-7A9CBE40611E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3" name="Gelijkbenige driehoek 98">
                <a:extLst>
                  <a:ext uri="{FF2B5EF4-FFF2-40B4-BE49-F238E27FC236}">
                    <a16:creationId xmlns:a16="http://schemas.microsoft.com/office/drawing/2014/main" id="{546CB06F-D3FA-965C-9FF0-08A66773C288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4" name="ICOON_info">
              <a:extLst>
                <a:ext uri="{FF2B5EF4-FFF2-40B4-BE49-F238E27FC236}">
                  <a16:creationId xmlns:a16="http://schemas.microsoft.com/office/drawing/2014/main" id="{24421E88-D3C4-BA5F-5969-D43CF467C7AD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5" name="Ovaal 94">
                <a:extLst>
                  <a:ext uri="{FF2B5EF4-FFF2-40B4-BE49-F238E27FC236}">
                    <a16:creationId xmlns:a16="http://schemas.microsoft.com/office/drawing/2014/main" id="{7F15F423-7E6B-D351-A2EC-EEF9501A092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6" name="Graphic 163" descr="Informatie">
                <a:extLst>
                  <a:ext uri="{FF2B5EF4-FFF2-40B4-BE49-F238E27FC236}">
                    <a16:creationId xmlns:a16="http://schemas.microsoft.com/office/drawing/2014/main" id="{1C4B2536-A7E5-B65A-E61A-DB1275FC8430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3" name="Footer Placeholder 6">
            <a:extLst>
              <a:ext uri="{FF2B5EF4-FFF2-40B4-BE49-F238E27FC236}">
                <a16:creationId xmlns:a16="http://schemas.microsoft.com/office/drawing/2014/main" id="{5E15F37F-E345-C8B9-404A-1A69E55C7E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4" name="Slide Number Placeholder 7">
            <a:extLst>
              <a:ext uri="{FF2B5EF4-FFF2-40B4-BE49-F238E27FC236}">
                <a16:creationId xmlns:a16="http://schemas.microsoft.com/office/drawing/2014/main" id="{0450C207-B6AE-B090-B5FF-B552A017610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3175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0% Afbeel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>
            <a:normAutofit/>
          </a:bodyPr>
          <a:lstStyle>
            <a:lvl1pPr marL="0" indent="0" algn="ctr">
              <a:buNone/>
              <a:defRPr sz="1600" b="0" i="1">
                <a:solidFill>
                  <a:srgbClr val="000000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Klik op onderstaand pictogram om een afbeelding in te voegen</a:t>
            </a:r>
            <a:endParaRPr lang="nl-NL"/>
          </a:p>
        </p:txBody>
      </p:sp>
      <p:grpSp>
        <p:nvGrpSpPr>
          <p:cNvPr id="4" name="INSTRUCTIE">
            <a:extLst>
              <a:ext uri="{FF2B5EF4-FFF2-40B4-BE49-F238E27FC236}">
                <a16:creationId xmlns:a16="http://schemas.microsoft.com/office/drawing/2014/main" id="{2C7BD7AD-CC8D-1936-84C6-CEE7BFD6F60D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5" name="Rechthoek 13">
              <a:extLst>
                <a:ext uri="{FF2B5EF4-FFF2-40B4-BE49-F238E27FC236}">
                  <a16:creationId xmlns:a16="http://schemas.microsoft.com/office/drawing/2014/main" id="{7CF61DBD-773E-2DB6-3282-1404E7E49434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E24AB6E9-D7C7-4835-A17E-4135A5E51556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7" name="Rechthoek 15">
              <a:extLst>
                <a:ext uri="{FF2B5EF4-FFF2-40B4-BE49-F238E27FC236}">
                  <a16:creationId xmlns:a16="http://schemas.microsoft.com/office/drawing/2014/main" id="{942ECD39-58EA-6BFB-4604-E8BDB45EE325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Ovaal 16">
              <a:extLst>
                <a:ext uri="{FF2B5EF4-FFF2-40B4-BE49-F238E27FC236}">
                  <a16:creationId xmlns:a16="http://schemas.microsoft.com/office/drawing/2014/main" id="{3F68473E-5295-D70D-25BE-4E6F96F2030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9" name="Rechthoek 17">
              <a:extLst>
                <a:ext uri="{FF2B5EF4-FFF2-40B4-BE49-F238E27FC236}">
                  <a16:creationId xmlns:a16="http://schemas.microsoft.com/office/drawing/2014/main" id="{8BC61B1B-664A-3551-89E0-2A871C932356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0" name="Rechthoek 18">
              <a:extLst>
                <a:ext uri="{FF2B5EF4-FFF2-40B4-BE49-F238E27FC236}">
                  <a16:creationId xmlns:a16="http://schemas.microsoft.com/office/drawing/2014/main" id="{DE2C781C-C0B5-9362-3D43-722323218547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1" name="Ovaal 19">
              <a:extLst>
                <a:ext uri="{FF2B5EF4-FFF2-40B4-BE49-F238E27FC236}">
                  <a16:creationId xmlns:a16="http://schemas.microsoft.com/office/drawing/2014/main" id="{D4269AE7-0DC8-1057-2D46-710967F5B96E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" name="Rechthoek 20">
              <a:extLst>
                <a:ext uri="{FF2B5EF4-FFF2-40B4-BE49-F238E27FC236}">
                  <a16:creationId xmlns:a16="http://schemas.microsoft.com/office/drawing/2014/main" id="{32077354-AEFA-51CB-E496-F5FAF9A9865A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3" name="Ovaal 21">
              <a:extLst>
                <a:ext uri="{FF2B5EF4-FFF2-40B4-BE49-F238E27FC236}">
                  <a16:creationId xmlns:a16="http://schemas.microsoft.com/office/drawing/2014/main" id="{599D7141-50F4-F634-6BD3-D127BD76D845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4" name="Rechthoek 22">
              <a:extLst>
                <a:ext uri="{FF2B5EF4-FFF2-40B4-BE49-F238E27FC236}">
                  <a16:creationId xmlns:a16="http://schemas.microsoft.com/office/drawing/2014/main" id="{F4B5F2EF-EE19-050D-6F5E-E1475A45DD23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5" name="Ovaal 23">
              <a:extLst>
                <a:ext uri="{FF2B5EF4-FFF2-40B4-BE49-F238E27FC236}">
                  <a16:creationId xmlns:a16="http://schemas.microsoft.com/office/drawing/2014/main" id="{5FBB8473-3635-7740-E7C3-1D1FA7786189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6" name="Rechthoek 24">
              <a:extLst>
                <a:ext uri="{FF2B5EF4-FFF2-40B4-BE49-F238E27FC236}">
                  <a16:creationId xmlns:a16="http://schemas.microsoft.com/office/drawing/2014/main" id="{D1962046-AF7A-1D68-1543-5326A7F937B7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7" name="Ovaal 25">
              <a:extLst>
                <a:ext uri="{FF2B5EF4-FFF2-40B4-BE49-F238E27FC236}">
                  <a16:creationId xmlns:a16="http://schemas.microsoft.com/office/drawing/2014/main" id="{2E8AE1B6-9BC8-F3F4-773C-759F1A8CFD20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8" name="Rechthoek 26">
              <a:extLst>
                <a:ext uri="{FF2B5EF4-FFF2-40B4-BE49-F238E27FC236}">
                  <a16:creationId xmlns:a16="http://schemas.microsoft.com/office/drawing/2014/main" id="{EA6FCAE9-9582-1368-1C1E-5FDAFB0CC271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Ovaal 27">
              <a:extLst>
                <a:ext uri="{FF2B5EF4-FFF2-40B4-BE49-F238E27FC236}">
                  <a16:creationId xmlns:a16="http://schemas.microsoft.com/office/drawing/2014/main" id="{A7CCC4AB-3730-0EC9-F6D6-43A7028347C0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0" name="Rechthoek 28">
              <a:extLst>
                <a:ext uri="{FF2B5EF4-FFF2-40B4-BE49-F238E27FC236}">
                  <a16:creationId xmlns:a16="http://schemas.microsoft.com/office/drawing/2014/main" id="{6E4384BE-E1F2-E9AF-AB97-D86ACF75B086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9">
              <a:extLst>
                <a:ext uri="{FF2B5EF4-FFF2-40B4-BE49-F238E27FC236}">
                  <a16:creationId xmlns:a16="http://schemas.microsoft.com/office/drawing/2014/main" id="{A25B6AA2-A328-7F91-18B1-969657F5DD2D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2" name="Rechthoek 30">
              <a:extLst>
                <a:ext uri="{FF2B5EF4-FFF2-40B4-BE49-F238E27FC236}">
                  <a16:creationId xmlns:a16="http://schemas.microsoft.com/office/drawing/2014/main" id="{C9E4C4E5-4B9E-95F1-EB81-F4D152EEC1CF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31">
              <a:extLst>
                <a:ext uri="{FF2B5EF4-FFF2-40B4-BE49-F238E27FC236}">
                  <a16:creationId xmlns:a16="http://schemas.microsoft.com/office/drawing/2014/main" id="{A25E5595-0E07-026D-719A-579C79AEB6E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4" name="Rechthoek 32">
              <a:extLst>
                <a:ext uri="{FF2B5EF4-FFF2-40B4-BE49-F238E27FC236}">
                  <a16:creationId xmlns:a16="http://schemas.microsoft.com/office/drawing/2014/main" id="{F0A8ABC4-E357-985F-7FA9-2348737940E6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5" name="Rechthoek 33">
              <a:extLst>
                <a:ext uri="{FF2B5EF4-FFF2-40B4-BE49-F238E27FC236}">
                  <a16:creationId xmlns:a16="http://schemas.microsoft.com/office/drawing/2014/main" id="{435157A2-FA20-5B40-7BF0-24EEB7B1A49A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6" name="ICOON_info">
              <a:extLst>
                <a:ext uri="{FF2B5EF4-FFF2-40B4-BE49-F238E27FC236}">
                  <a16:creationId xmlns:a16="http://schemas.microsoft.com/office/drawing/2014/main" id="{B868E86C-9409-A646-01FE-CC0AA0E024D8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8" name="Ovaal 79">
                <a:extLst>
                  <a:ext uri="{FF2B5EF4-FFF2-40B4-BE49-F238E27FC236}">
                    <a16:creationId xmlns:a16="http://schemas.microsoft.com/office/drawing/2014/main" id="{5C886C73-B1E5-4411-BEBD-B135847ED7D7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Graphic 163" descr="Informatie">
                <a:extLst>
                  <a:ext uri="{FF2B5EF4-FFF2-40B4-BE49-F238E27FC236}">
                    <a16:creationId xmlns:a16="http://schemas.microsoft.com/office/drawing/2014/main" id="{94F3C5D2-A4FC-21C7-E9CF-5BDE657A4C54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7" name="VOORBEELD">
              <a:extLst>
                <a:ext uri="{FF2B5EF4-FFF2-40B4-BE49-F238E27FC236}">
                  <a16:creationId xmlns:a16="http://schemas.microsoft.com/office/drawing/2014/main" id="{95DD8D75-C5F9-AD63-1969-9CE1A09985B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8" name="Rechthoek 39">
                <a:extLst>
                  <a:ext uri="{FF2B5EF4-FFF2-40B4-BE49-F238E27FC236}">
                    <a16:creationId xmlns:a16="http://schemas.microsoft.com/office/drawing/2014/main" id="{748DBFB6-7729-C34F-FC02-6A0AEA1A5ABB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29" name="Rechthoek 40">
                <a:extLst>
                  <a:ext uri="{FF2B5EF4-FFF2-40B4-BE49-F238E27FC236}">
                    <a16:creationId xmlns:a16="http://schemas.microsoft.com/office/drawing/2014/main" id="{1460CE0A-B556-4981-8054-27EDAF406D09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" name="Groep 41">
                <a:extLst>
                  <a:ext uri="{FF2B5EF4-FFF2-40B4-BE49-F238E27FC236}">
                    <a16:creationId xmlns:a16="http://schemas.microsoft.com/office/drawing/2014/main" id="{60D87BCE-35EC-C52B-CEC9-16EB591E550A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1" name="Groep 72">
                  <a:extLst>
                    <a:ext uri="{FF2B5EF4-FFF2-40B4-BE49-F238E27FC236}">
                      <a16:creationId xmlns:a16="http://schemas.microsoft.com/office/drawing/2014/main" id="{699D25FE-B085-53D8-7231-2E515923C91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3" name="Rechte verbindingslijn 74">
                    <a:extLst>
                      <a:ext uri="{FF2B5EF4-FFF2-40B4-BE49-F238E27FC236}">
                        <a16:creationId xmlns:a16="http://schemas.microsoft.com/office/drawing/2014/main" id="{76E2D5C1-E28A-FCA4-AC07-07F85963F5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75">
                    <a:extLst>
                      <a:ext uri="{FF2B5EF4-FFF2-40B4-BE49-F238E27FC236}">
                        <a16:creationId xmlns:a16="http://schemas.microsoft.com/office/drawing/2014/main" id="{EDD0EBEE-9422-C673-2C75-15BA48A4E58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6">
                    <a:extLst>
                      <a:ext uri="{FF2B5EF4-FFF2-40B4-BE49-F238E27FC236}">
                        <a16:creationId xmlns:a16="http://schemas.microsoft.com/office/drawing/2014/main" id="{B564AA49-96A2-1A1A-23EC-DBA926A3999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7">
                    <a:extLst>
                      <a:ext uri="{FF2B5EF4-FFF2-40B4-BE49-F238E27FC236}">
                        <a16:creationId xmlns:a16="http://schemas.microsoft.com/office/drawing/2014/main" id="{9EC71B7D-29EC-C942-00D7-3484D009D00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8">
                    <a:extLst>
                      <a:ext uri="{FF2B5EF4-FFF2-40B4-BE49-F238E27FC236}">
                        <a16:creationId xmlns:a16="http://schemas.microsoft.com/office/drawing/2014/main" id="{235F5FB9-E957-D88F-7A4F-CF936F8539E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2" name="Pijl: rechts 73">
                  <a:extLst>
                    <a:ext uri="{FF2B5EF4-FFF2-40B4-BE49-F238E27FC236}">
                      <a16:creationId xmlns:a16="http://schemas.microsoft.com/office/drawing/2014/main" id="{90082333-4CDF-9B8E-DB50-B192EB40B7D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1" name="Groep 42">
                <a:extLst>
                  <a:ext uri="{FF2B5EF4-FFF2-40B4-BE49-F238E27FC236}">
                    <a16:creationId xmlns:a16="http://schemas.microsoft.com/office/drawing/2014/main" id="{B53E7C88-278A-C1DE-C7FE-7249BA73B2E0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4" name="Groep 65">
                  <a:extLst>
                    <a:ext uri="{FF2B5EF4-FFF2-40B4-BE49-F238E27FC236}">
                      <a16:creationId xmlns:a16="http://schemas.microsoft.com/office/drawing/2014/main" id="{0882DA52-FEC0-E99E-3568-97C22945A08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6" name="Rechte verbindingslijn 67">
                    <a:extLst>
                      <a:ext uri="{FF2B5EF4-FFF2-40B4-BE49-F238E27FC236}">
                        <a16:creationId xmlns:a16="http://schemas.microsoft.com/office/drawing/2014/main" id="{3A2B3506-D70A-A8FB-CA02-96B0E7DAE62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68">
                    <a:extLst>
                      <a:ext uri="{FF2B5EF4-FFF2-40B4-BE49-F238E27FC236}">
                        <a16:creationId xmlns:a16="http://schemas.microsoft.com/office/drawing/2014/main" id="{6808A90C-D36B-A494-54FD-1E0907640C4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9">
                    <a:extLst>
                      <a:ext uri="{FF2B5EF4-FFF2-40B4-BE49-F238E27FC236}">
                        <a16:creationId xmlns:a16="http://schemas.microsoft.com/office/drawing/2014/main" id="{CF865A98-1B26-036B-7EC4-C8624A74A0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70">
                    <a:extLst>
                      <a:ext uri="{FF2B5EF4-FFF2-40B4-BE49-F238E27FC236}">
                        <a16:creationId xmlns:a16="http://schemas.microsoft.com/office/drawing/2014/main" id="{83C345E9-F2B4-2109-00C3-6F5A076C8CB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1">
                    <a:extLst>
                      <a:ext uri="{FF2B5EF4-FFF2-40B4-BE49-F238E27FC236}">
                        <a16:creationId xmlns:a16="http://schemas.microsoft.com/office/drawing/2014/main" id="{2F2F4854-118A-D6A7-EE9E-2A1C4468D02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5" name="Pijl: rechts 66">
                  <a:extLst>
                    <a:ext uri="{FF2B5EF4-FFF2-40B4-BE49-F238E27FC236}">
                      <a16:creationId xmlns:a16="http://schemas.microsoft.com/office/drawing/2014/main" id="{A4AF9672-C281-46DA-615D-B67A806193C0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2" name="Rechte verbindingslijn 43">
                <a:extLst>
                  <a:ext uri="{FF2B5EF4-FFF2-40B4-BE49-F238E27FC236}">
                    <a16:creationId xmlns:a16="http://schemas.microsoft.com/office/drawing/2014/main" id="{8549B60C-B40A-CF15-EAB4-69BA2E2821C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3" name="Rechte verbindingslijn 44">
                <a:extLst>
                  <a:ext uri="{FF2B5EF4-FFF2-40B4-BE49-F238E27FC236}">
                    <a16:creationId xmlns:a16="http://schemas.microsoft.com/office/drawing/2014/main" id="{D66E9D12-913D-D971-9967-AF195909AB1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4" name="Rechthoek 45">
                <a:extLst>
                  <a:ext uri="{FF2B5EF4-FFF2-40B4-BE49-F238E27FC236}">
                    <a16:creationId xmlns:a16="http://schemas.microsoft.com/office/drawing/2014/main" id="{264E8B9F-ED18-D411-37CD-D44C97E18102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5" name="Rechthoek 46">
                <a:extLst>
                  <a:ext uri="{FF2B5EF4-FFF2-40B4-BE49-F238E27FC236}">
                    <a16:creationId xmlns:a16="http://schemas.microsoft.com/office/drawing/2014/main" id="{648C3F13-2057-22F0-1596-B8977EB1158C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6" name="Groep 47">
                <a:extLst>
                  <a:ext uri="{FF2B5EF4-FFF2-40B4-BE49-F238E27FC236}">
                    <a16:creationId xmlns:a16="http://schemas.microsoft.com/office/drawing/2014/main" id="{454561E5-FBBA-82D9-585D-F85C5B399DA8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6" name="Rechthoek 57">
                  <a:extLst>
                    <a:ext uri="{FF2B5EF4-FFF2-40B4-BE49-F238E27FC236}">
                      <a16:creationId xmlns:a16="http://schemas.microsoft.com/office/drawing/2014/main" id="{6CB0A575-02D4-A8D6-381E-B97A7963A932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7" name="Groep 58">
                  <a:extLst>
                    <a:ext uri="{FF2B5EF4-FFF2-40B4-BE49-F238E27FC236}">
                      <a16:creationId xmlns:a16="http://schemas.microsoft.com/office/drawing/2014/main" id="{050572EB-6E07-81B7-1D23-D1603FA8D57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49" name="Rechte verbindingslijn 60">
                    <a:extLst>
                      <a:ext uri="{FF2B5EF4-FFF2-40B4-BE49-F238E27FC236}">
                        <a16:creationId xmlns:a16="http://schemas.microsoft.com/office/drawing/2014/main" id="{663A2238-0B2C-1818-97F5-BCF431EB7C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Rechte verbindingslijn 61">
                    <a:extLst>
                      <a:ext uri="{FF2B5EF4-FFF2-40B4-BE49-F238E27FC236}">
                        <a16:creationId xmlns:a16="http://schemas.microsoft.com/office/drawing/2014/main" id="{66E7D144-2A30-D21A-510B-B473CDB4B2D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2">
                    <a:extLst>
                      <a:ext uri="{FF2B5EF4-FFF2-40B4-BE49-F238E27FC236}">
                        <a16:creationId xmlns:a16="http://schemas.microsoft.com/office/drawing/2014/main" id="{034DE342-4A63-9C7D-F9EF-C0515C7C702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3">
                    <a:extLst>
                      <a:ext uri="{FF2B5EF4-FFF2-40B4-BE49-F238E27FC236}">
                        <a16:creationId xmlns:a16="http://schemas.microsoft.com/office/drawing/2014/main" id="{628388AC-D0A3-4ACF-9AB4-82C349E2140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4">
                    <a:extLst>
                      <a:ext uri="{FF2B5EF4-FFF2-40B4-BE49-F238E27FC236}">
                        <a16:creationId xmlns:a16="http://schemas.microsoft.com/office/drawing/2014/main" id="{CC0E483C-D195-3249-8344-6CCAC8364A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8" name="Pijl: rechts 59">
                  <a:extLst>
                    <a:ext uri="{FF2B5EF4-FFF2-40B4-BE49-F238E27FC236}">
                      <a16:creationId xmlns:a16="http://schemas.microsoft.com/office/drawing/2014/main" id="{83FC2D55-7C21-D4FF-8AF1-A5316B440D5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7" name="Groep 48">
                <a:extLst>
                  <a:ext uri="{FF2B5EF4-FFF2-40B4-BE49-F238E27FC236}">
                    <a16:creationId xmlns:a16="http://schemas.microsoft.com/office/drawing/2014/main" id="{6B9F158B-79BA-AE85-BB96-4F53990A1097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8" name="Rechthoek 49">
                  <a:extLst>
                    <a:ext uri="{FF2B5EF4-FFF2-40B4-BE49-F238E27FC236}">
                      <a16:creationId xmlns:a16="http://schemas.microsoft.com/office/drawing/2014/main" id="{8B54ECC1-75C5-2DA5-D58A-C81A5333CA37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39" name="Groep 50">
                  <a:extLst>
                    <a:ext uri="{FF2B5EF4-FFF2-40B4-BE49-F238E27FC236}">
                      <a16:creationId xmlns:a16="http://schemas.microsoft.com/office/drawing/2014/main" id="{2318F485-DA21-86CA-5E60-FC14738F830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1" name="Rechte verbindingslijn 52">
                    <a:extLst>
                      <a:ext uri="{FF2B5EF4-FFF2-40B4-BE49-F238E27FC236}">
                        <a16:creationId xmlns:a16="http://schemas.microsoft.com/office/drawing/2014/main" id="{06145FB7-65B5-B726-0DE6-42A17B91D1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Rechte verbindingslijn 53">
                    <a:extLst>
                      <a:ext uri="{FF2B5EF4-FFF2-40B4-BE49-F238E27FC236}">
                        <a16:creationId xmlns:a16="http://schemas.microsoft.com/office/drawing/2014/main" id="{6169ED15-F1CC-AE5D-C5E6-B652C5B5038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4">
                    <a:extLst>
                      <a:ext uri="{FF2B5EF4-FFF2-40B4-BE49-F238E27FC236}">
                        <a16:creationId xmlns:a16="http://schemas.microsoft.com/office/drawing/2014/main" id="{8E89B9AB-D02E-F3BA-B766-8099F92FDC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5">
                    <a:extLst>
                      <a:ext uri="{FF2B5EF4-FFF2-40B4-BE49-F238E27FC236}">
                        <a16:creationId xmlns:a16="http://schemas.microsoft.com/office/drawing/2014/main" id="{72B5D8E5-F764-7030-028A-63C6A8F7C62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6">
                    <a:extLst>
                      <a:ext uri="{FF2B5EF4-FFF2-40B4-BE49-F238E27FC236}">
                        <a16:creationId xmlns:a16="http://schemas.microsoft.com/office/drawing/2014/main" id="{87A69472-F9DE-6D78-8599-4AE49DFD98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0" name="Pijl: rechts 51">
                  <a:extLst>
                    <a:ext uri="{FF2B5EF4-FFF2-40B4-BE49-F238E27FC236}">
                      <a16:creationId xmlns:a16="http://schemas.microsoft.com/office/drawing/2014/main" id="{D2B7BD1A-EBF5-EA94-BD9B-17405FBFB9DC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0" name="INSTRUCTIE">
            <a:extLst>
              <a:ext uri="{FF2B5EF4-FFF2-40B4-BE49-F238E27FC236}">
                <a16:creationId xmlns:a16="http://schemas.microsoft.com/office/drawing/2014/main" id="{085B01DF-8088-A20E-467E-E38AAA04AF07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1" name="Rechthoek 82">
              <a:extLst>
                <a:ext uri="{FF2B5EF4-FFF2-40B4-BE49-F238E27FC236}">
                  <a16:creationId xmlns:a16="http://schemas.microsoft.com/office/drawing/2014/main" id="{F3FD77B4-F487-8A7A-6065-01B1614B5B48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2" name="Rechthoek 83">
              <a:extLst>
                <a:ext uri="{FF2B5EF4-FFF2-40B4-BE49-F238E27FC236}">
                  <a16:creationId xmlns:a16="http://schemas.microsoft.com/office/drawing/2014/main" id="{70577B5F-8FD1-E0A4-A406-FA869A01353E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5" name="Ovaal 84">
              <a:extLst>
                <a:ext uri="{FF2B5EF4-FFF2-40B4-BE49-F238E27FC236}">
                  <a16:creationId xmlns:a16="http://schemas.microsoft.com/office/drawing/2014/main" id="{773F704E-5409-AA19-DFAC-F640D0CCD2B7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6" name="Rechthoek 85">
              <a:extLst>
                <a:ext uri="{FF2B5EF4-FFF2-40B4-BE49-F238E27FC236}">
                  <a16:creationId xmlns:a16="http://schemas.microsoft.com/office/drawing/2014/main" id="{9CF00C01-436C-B33F-813B-F8080F929A80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7" name="Groep 86">
              <a:extLst>
                <a:ext uri="{FF2B5EF4-FFF2-40B4-BE49-F238E27FC236}">
                  <a16:creationId xmlns:a16="http://schemas.microsoft.com/office/drawing/2014/main" id="{E1286112-2BC7-2231-FCD1-0D2D10D721D8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0" name="Rechthoek 115">
                <a:extLst>
                  <a:ext uri="{FF2B5EF4-FFF2-40B4-BE49-F238E27FC236}">
                    <a16:creationId xmlns:a16="http://schemas.microsoft.com/office/drawing/2014/main" id="{94C73EBA-FA57-AAFF-483F-B4791F4907AD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1" name="Ovaal 116">
                <a:extLst>
                  <a:ext uri="{FF2B5EF4-FFF2-40B4-BE49-F238E27FC236}">
                    <a16:creationId xmlns:a16="http://schemas.microsoft.com/office/drawing/2014/main" id="{C251E107-E139-EF91-6EE3-3B60F6F24D1C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Vrije vorm: vorm 117">
                <a:extLst>
                  <a:ext uri="{FF2B5EF4-FFF2-40B4-BE49-F238E27FC236}">
                    <a16:creationId xmlns:a16="http://schemas.microsoft.com/office/drawing/2014/main" id="{62334B80-19E5-C9AD-0793-C3FBDF0051E7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Rechthoek: afgeronde hoeken 118">
                <a:extLst>
                  <a:ext uri="{FF2B5EF4-FFF2-40B4-BE49-F238E27FC236}">
                    <a16:creationId xmlns:a16="http://schemas.microsoft.com/office/drawing/2014/main" id="{A92DF6ED-87CC-B9D7-A228-B56556D02C1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4" name="Rechte verbindingslijn 119">
                <a:extLst>
                  <a:ext uri="{FF2B5EF4-FFF2-40B4-BE49-F238E27FC236}">
                    <a16:creationId xmlns:a16="http://schemas.microsoft.com/office/drawing/2014/main" id="{88A8C9C3-EA15-11BD-6593-5B921F1856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5" name="Rechte verbindingslijn 120">
                <a:extLst>
                  <a:ext uri="{FF2B5EF4-FFF2-40B4-BE49-F238E27FC236}">
                    <a16:creationId xmlns:a16="http://schemas.microsoft.com/office/drawing/2014/main" id="{EAF83AD8-7106-EA93-A835-71C8C119714C}"/>
                  </a:ext>
                </a:extLst>
              </p:cNvPr>
              <p:cNvCxnSpPr>
                <a:cxnSpLocks/>
                <a:stCxn id="213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8" name="Ovaal 87">
              <a:extLst>
                <a:ext uri="{FF2B5EF4-FFF2-40B4-BE49-F238E27FC236}">
                  <a16:creationId xmlns:a16="http://schemas.microsoft.com/office/drawing/2014/main" id="{26EF9435-C3F0-BEE1-69EA-EC1DEAD6AA25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9" name="Rechthoek 88">
              <a:extLst>
                <a:ext uri="{FF2B5EF4-FFF2-40B4-BE49-F238E27FC236}">
                  <a16:creationId xmlns:a16="http://schemas.microsoft.com/office/drawing/2014/main" id="{1CB79888-B7C4-C824-424A-DEE5B80A87A3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0" name="Groep 89">
              <a:extLst>
                <a:ext uri="{FF2B5EF4-FFF2-40B4-BE49-F238E27FC236}">
                  <a16:creationId xmlns:a16="http://schemas.microsoft.com/office/drawing/2014/main" id="{C25372A4-6B4A-46E6-A6FF-205896A87B3D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7" name="Rechthoek 112">
                <a:extLst>
                  <a:ext uri="{FF2B5EF4-FFF2-40B4-BE49-F238E27FC236}">
                    <a16:creationId xmlns:a16="http://schemas.microsoft.com/office/drawing/2014/main" id="{6D4E50E6-3A44-426F-A0EA-5925BEFEC6E5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8" name="Rechte verbindingslijn 113">
                <a:extLst>
                  <a:ext uri="{FF2B5EF4-FFF2-40B4-BE49-F238E27FC236}">
                    <a16:creationId xmlns:a16="http://schemas.microsoft.com/office/drawing/2014/main" id="{32814FD7-3174-773F-10F9-728BFFE4622A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09" name="Gelijkbenige driehoek 114">
                <a:extLst>
                  <a:ext uri="{FF2B5EF4-FFF2-40B4-BE49-F238E27FC236}">
                    <a16:creationId xmlns:a16="http://schemas.microsoft.com/office/drawing/2014/main" id="{9C46E265-94C5-D9D8-761A-C6ACED0B4AAD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1" name="Ovaal 90">
              <a:extLst>
                <a:ext uri="{FF2B5EF4-FFF2-40B4-BE49-F238E27FC236}">
                  <a16:creationId xmlns:a16="http://schemas.microsoft.com/office/drawing/2014/main" id="{AC9F1DB0-7027-6F9E-0BED-F03A94C550D9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2" name="Rechthoek 91">
              <a:extLst>
                <a:ext uri="{FF2B5EF4-FFF2-40B4-BE49-F238E27FC236}">
                  <a16:creationId xmlns:a16="http://schemas.microsoft.com/office/drawing/2014/main" id="{85024909-A9D3-EF17-7E25-CB4C0EA28A28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3" name="Groep 92">
              <a:extLst>
                <a:ext uri="{FF2B5EF4-FFF2-40B4-BE49-F238E27FC236}">
                  <a16:creationId xmlns:a16="http://schemas.microsoft.com/office/drawing/2014/main" id="{7C9709D3-A091-A6D4-01CE-D06970758B47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27" name="Groep 96">
                <a:extLst>
                  <a:ext uri="{FF2B5EF4-FFF2-40B4-BE49-F238E27FC236}">
                    <a16:creationId xmlns:a16="http://schemas.microsoft.com/office/drawing/2014/main" id="{E6264FE6-84A5-D0B2-DE4F-9DC62081D7A6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4" name="Groep 99">
                  <a:extLst>
                    <a:ext uri="{FF2B5EF4-FFF2-40B4-BE49-F238E27FC236}">
                      <a16:creationId xmlns:a16="http://schemas.microsoft.com/office/drawing/2014/main" id="{2ABA5DA9-AC40-8C2D-6AE8-EDB0B0D971BB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1" name="Groep 106">
                    <a:extLst>
                      <a:ext uri="{FF2B5EF4-FFF2-40B4-BE49-F238E27FC236}">
                        <a16:creationId xmlns:a16="http://schemas.microsoft.com/office/drawing/2014/main" id="{E954662C-750C-0268-0754-A7859C1D2F23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4" name="Rechthoek 109">
                      <a:extLst>
                        <a:ext uri="{FF2B5EF4-FFF2-40B4-BE49-F238E27FC236}">
                          <a16:creationId xmlns:a16="http://schemas.microsoft.com/office/drawing/2014/main" id="{4594890D-BCF3-28B3-DB7A-ED71EAB7A06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5" name="Rechthoek 110">
                      <a:extLst>
                        <a:ext uri="{FF2B5EF4-FFF2-40B4-BE49-F238E27FC236}">
                          <a16:creationId xmlns:a16="http://schemas.microsoft.com/office/drawing/2014/main" id="{78136702-02CA-02A3-493D-BE32AF4B55D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Ovaal 111">
                      <a:extLst>
                        <a:ext uri="{FF2B5EF4-FFF2-40B4-BE49-F238E27FC236}">
                          <a16:creationId xmlns:a16="http://schemas.microsoft.com/office/drawing/2014/main" id="{75FD1A79-B28A-33B8-D77A-F24D851F575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2" name="Afbeelding 107">
                    <a:extLst>
                      <a:ext uri="{FF2B5EF4-FFF2-40B4-BE49-F238E27FC236}">
                        <a16:creationId xmlns:a16="http://schemas.microsoft.com/office/drawing/2014/main" id="{7DB86738-AA97-32E8-49EA-FB716ACA02A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3" name="Afbeelding 108">
                    <a:extLst>
                      <a:ext uri="{FF2B5EF4-FFF2-40B4-BE49-F238E27FC236}">
                        <a16:creationId xmlns:a16="http://schemas.microsoft.com/office/drawing/2014/main" id="{B8F09CEA-301C-1982-3F96-AF5E7363672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5" name="Groep 100">
                  <a:extLst>
                    <a:ext uri="{FF2B5EF4-FFF2-40B4-BE49-F238E27FC236}">
                      <a16:creationId xmlns:a16="http://schemas.microsoft.com/office/drawing/2014/main" id="{4A44DCCF-49C4-9D65-192A-9E98D0DDA479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4">
                    <a:extLst>
                      <a:ext uri="{FF2B5EF4-FFF2-40B4-BE49-F238E27FC236}">
                        <a16:creationId xmlns:a16="http://schemas.microsoft.com/office/drawing/2014/main" id="{EB68F982-0436-A015-BE2B-09107C81BDF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5">
                    <a:extLst>
                      <a:ext uri="{FF2B5EF4-FFF2-40B4-BE49-F238E27FC236}">
                        <a16:creationId xmlns:a16="http://schemas.microsoft.com/office/drawing/2014/main" id="{38711A90-B36C-AA98-E66A-23DD0107DA6B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6" name="Groep 101">
                  <a:extLst>
                    <a:ext uri="{FF2B5EF4-FFF2-40B4-BE49-F238E27FC236}">
                      <a16:creationId xmlns:a16="http://schemas.microsoft.com/office/drawing/2014/main" id="{79711843-50E8-8000-BDD8-D8BEF4195654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7" name="Rechthoek 102">
                    <a:extLst>
                      <a:ext uri="{FF2B5EF4-FFF2-40B4-BE49-F238E27FC236}">
                        <a16:creationId xmlns:a16="http://schemas.microsoft.com/office/drawing/2014/main" id="{845A698A-B93D-0552-B079-CCA79372198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8" name="Rechthoek 103">
                    <a:extLst>
                      <a:ext uri="{FF2B5EF4-FFF2-40B4-BE49-F238E27FC236}">
                        <a16:creationId xmlns:a16="http://schemas.microsoft.com/office/drawing/2014/main" id="{DD3DCA32-B648-4809-FE6B-3893FB8C817A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2" name="Rechthoek 97">
                <a:extLst>
                  <a:ext uri="{FF2B5EF4-FFF2-40B4-BE49-F238E27FC236}">
                    <a16:creationId xmlns:a16="http://schemas.microsoft.com/office/drawing/2014/main" id="{B5E5F255-9275-00CE-0435-178BC7DD065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3" name="Gelijkbenige driehoek 98">
                <a:extLst>
                  <a:ext uri="{FF2B5EF4-FFF2-40B4-BE49-F238E27FC236}">
                    <a16:creationId xmlns:a16="http://schemas.microsoft.com/office/drawing/2014/main" id="{B11C6273-E9BA-F22A-C3AF-10039435F07D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4" name="ICOON_info">
              <a:extLst>
                <a:ext uri="{FF2B5EF4-FFF2-40B4-BE49-F238E27FC236}">
                  <a16:creationId xmlns:a16="http://schemas.microsoft.com/office/drawing/2014/main" id="{E481F795-20D3-D1FF-6738-E99D306EBE24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5" name="Ovaal 94">
                <a:extLst>
                  <a:ext uri="{FF2B5EF4-FFF2-40B4-BE49-F238E27FC236}">
                    <a16:creationId xmlns:a16="http://schemas.microsoft.com/office/drawing/2014/main" id="{B718AF54-5D00-906D-E3E7-E9B3E4B4A4B3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6" name="Graphic 163" descr="Informatie">
                <a:extLst>
                  <a:ext uri="{FF2B5EF4-FFF2-40B4-BE49-F238E27FC236}">
                    <a16:creationId xmlns:a16="http://schemas.microsoft.com/office/drawing/2014/main" id="{EB5E6820-AAF0-AC6A-2841-9ACCF0FC66B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3" name="Footer Placeholder 6">
            <a:extLst>
              <a:ext uri="{FF2B5EF4-FFF2-40B4-BE49-F238E27FC236}">
                <a16:creationId xmlns:a16="http://schemas.microsoft.com/office/drawing/2014/main" id="{A72C1759-2E82-9FD6-490B-79BEF799D1D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4" name="Slide Number Placeholder 7">
            <a:extLst>
              <a:ext uri="{FF2B5EF4-FFF2-40B4-BE49-F238E27FC236}">
                <a16:creationId xmlns:a16="http://schemas.microsoft.com/office/drawing/2014/main" id="{28D9589B-26D0-54C6-3557-DFAB5902565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Afbeelding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1700808"/>
            <a:ext cx="5400000" cy="4359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74800" y="1700808"/>
            <a:ext cx="5400000" cy="4359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E9A2E04F-2789-C62C-95BF-01C2A9F8A91C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5" name="Rechthoek 13">
              <a:extLst>
                <a:ext uri="{FF2B5EF4-FFF2-40B4-BE49-F238E27FC236}">
                  <a16:creationId xmlns:a16="http://schemas.microsoft.com/office/drawing/2014/main" id="{52FDA6BB-AF18-2E83-81CD-EC2A255A524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7" name="Ovaal 14">
              <a:extLst>
                <a:ext uri="{FF2B5EF4-FFF2-40B4-BE49-F238E27FC236}">
                  <a16:creationId xmlns:a16="http://schemas.microsoft.com/office/drawing/2014/main" id="{E97622AC-C05F-E19F-EA60-3D8E1918D578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" name="Rechthoek 15">
              <a:extLst>
                <a:ext uri="{FF2B5EF4-FFF2-40B4-BE49-F238E27FC236}">
                  <a16:creationId xmlns:a16="http://schemas.microsoft.com/office/drawing/2014/main" id="{E02586D0-46A3-7578-03E8-805D7855AADB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al 16">
              <a:extLst>
                <a:ext uri="{FF2B5EF4-FFF2-40B4-BE49-F238E27FC236}">
                  <a16:creationId xmlns:a16="http://schemas.microsoft.com/office/drawing/2014/main" id="{71F78382-122B-A672-BB36-00709168EB1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0" name="Rechthoek 17">
              <a:extLst>
                <a:ext uri="{FF2B5EF4-FFF2-40B4-BE49-F238E27FC236}">
                  <a16:creationId xmlns:a16="http://schemas.microsoft.com/office/drawing/2014/main" id="{614124A7-CB4D-C96C-6EB0-ED5962FF9E42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1" name="Rechthoek 18">
              <a:extLst>
                <a:ext uri="{FF2B5EF4-FFF2-40B4-BE49-F238E27FC236}">
                  <a16:creationId xmlns:a16="http://schemas.microsoft.com/office/drawing/2014/main" id="{0FE077B7-8FD2-0562-FB35-A1426EA66563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2" name="Ovaal 19">
              <a:extLst>
                <a:ext uri="{FF2B5EF4-FFF2-40B4-BE49-F238E27FC236}">
                  <a16:creationId xmlns:a16="http://schemas.microsoft.com/office/drawing/2014/main" id="{2D4151C2-F095-6D3C-00EC-D2E3E9420CAA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3" name="Rechthoek 20">
              <a:extLst>
                <a:ext uri="{FF2B5EF4-FFF2-40B4-BE49-F238E27FC236}">
                  <a16:creationId xmlns:a16="http://schemas.microsoft.com/office/drawing/2014/main" id="{09B43708-8655-49F7-F17C-4E6BF0D4F671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4" name="Ovaal 21">
              <a:extLst>
                <a:ext uri="{FF2B5EF4-FFF2-40B4-BE49-F238E27FC236}">
                  <a16:creationId xmlns:a16="http://schemas.microsoft.com/office/drawing/2014/main" id="{4FABC04F-CB73-5EC9-39CF-D4E4E97F2CA9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5" name="Rechthoek 22">
              <a:extLst>
                <a:ext uri="{FF2B5EF4-FFF2-40B4-BE49-F238E27FC236}">
                  <a16:creationId xmlns:a16="http://schemas.microsoft.com/office/drawing/2014/main" id="{38D7775E-301D-0B1C-ED05-1047F26B03A9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6" name="Ovaal 23">
              <a:extLst>
                <a:ext uri="{FF2B5EF4-FFF2-40B4-BE49-F238E27FC236}">
                  <a16:creationId xmlns:a16="http://schemas.microsoft.com/office/drawing/2014/main" id="{DCE748D3-B5D0-34AE-4DA0-0D733C166D5F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7" name="Rechthoek 24">
              <a:extLst>
                <a:ext uri="{FF2B5EF4-FFF2-40B4-BE49-F238E27FC236}">
                  <a16:creationId xmlns:a16="http://schemas.microsoft.com/office/drawing/2014/main" id="{597A63D4-F11B-EAA8-A19D-4589B6673779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8" name="Ovaal 25">
              <a:extLst>
                <a:ext uri="{FF2B5EF4-FFF2-40B4-BE49-F238E27FC236}">
                  <a16:creationId xmlns:a16="http://schemas.microsoft.com/office/drawing/2014/main" id="{76C72ACB-F851-F050-715B-11FBEE5469D2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9" name="Rechthoek 26">
              <a:extLst>
                <a:ext uri="{FF2B5EF4-FFF2-40B4-BE49-F238E27FC236}">
                  <a16:creationId xmlns:a16="http://schemas.microsoft.com/office/drawing/2014/main" id="{A59760B7-0D1B-DE80-C3EB-64AF160F4224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27">
              <a:extLst>
                <a:ext uri="{FF2B5EF4-FFF2-40B4-BE49-F238E27FC236}">
                  <a16:creationId xmlns:a16="http://schemas.microsoft.com/office/drawing/2014/main" id="{A5CCEA6E-1EC5-692A-CCDE-7D0F9504547D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1" name="Rechthoek 28">
              <a:extLst>
                <a:ext uri="{FF2B5EF4-FFF2-40B4-BE49-F238E27FC236}">
                  <a16:creationId xmlns:a16="http://schemas.microsoft.com/office/drawing/2014/main" id="{E62B74D1-2398-F857-67F5-36C6E9E540F5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vaal 29">
              <a:extLst>
                <a:ext uri="{FF2B5EF4-FFF2-40B4-BE49-F238E27FC236}">
                  <a16:creationId xmlns:a16="http://schemas.microsoft.com/office/drawing/2014/main" id="{875D660A-EA97-D507-DEB5-0991B467C83D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3" name="Rechthoek 30">
              <a:extLst>
                <a:ext uri="{FF2B5EF4-FFF2-40B4-BE49-F238E27FC236}">
                  <a16:creationId xmlns:a16="http://schemas.microsoft.com/office/drawing/2014/main" id="{BB48E3A2-67FF-EA40-8F3D-BB195F2D2886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Ovaal 31">
              <a:extLst>
                <a:ext uri="{FF2B5EF4-FFF2-40B4-BE49-F238E27FC236}">
                  <a16:creationId xmlns:a16="http://schemas.microsoft.com/office/drawing/2014/main" id="{93AE9CF9-7283-ABC7-3EEF-A9D9B4D780CA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5" name="Rechthoek 32">
              <a:extLst>
                <a:ext uri="{FF2B5EF4-FFF2-40B4-BE49-F238E27FC236}">
                  <a16:creationId xmlns:a16="http://schemas.microsoft.com/office/drawing/2014/main" id="{768EE2BF-CE0F-CE96-9E4A-6D6B7133321F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6" name="Rechthoek 33">
              <a:extLst>
                <a:ext uri="{FF2B5EF4-FFF2-40B4-BE49-F238E27FC236}">
                  <a16:creationId xmlns:a16="http://schemas.microsoft.com/office/drawing/2014/main" id="{F1FA6109-8607-5A73-DC0F-2CF9BDFA6175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7" name="ICOON_info">
              <a:extLst>
                <a:ext uri="{FF2B5EF4-FFF2-40B4-BE49-F238E27FC236}">
                  <a16:creationId xmlns:a16="http://schemas.microsoft.com/office/drawing/2014/main" id="{0BF1EBA9-BA06-55F8-C43F-E6365A25DFD7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9" name="Ovaal 79">
                <a:extLst>
                  <a:ext uri="{FF2B5EF4-FFF2-40B4-BE49-F238E27FC236}">
                    <a16:creationId xmlns:a16="http://schemas.microsoft.com/office/drawing/2014/main" id="{A6F0D66D-A47B-34C3-16CF-48607192DFF3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Graphic 163" descr="Informatie">
                <a:extLst>
                  <a:ext uri="{FF2B5EF4-FFF2-40B4-BE49-F238E27FC236}">
                    <a16:creationId xmlns:a16="http://schemas.microsoft.com/office/drawing/2014/main" id="{7B28A21E-EAF4-1A58-0FCA-5E2786821BD3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VOORBEELD">
              <a:extLst>
                <a:ext uri="{FF2B5EF4-FFF2-40B4-BE49-F238E27FC236}">
                  <a16:creationId xmlns:a16="http://schemas.microsoft.com/office/drawing/2014/main" id="{FF753BBF-0641-0BAC-F51B-AC3B87DCA454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9" name="Rechthoek 39">
                <a:extLst>
                  <a:ext uri="{FF2B5EF4-FFF2-40B4-BE49-F238E27FC236}">
                    <a16:creationId xmlns:a16="http://schemas.microsoft.com/office/drawing/2014/main" id="{4B0225D3-235F-40DA-5629-5FFA90A07CFC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0" name="Rechthoek 40">
                <a:extLst>
                  <a:ext uri="{FF2B5EF4-FFF2-40B4-BE49-F238E27FC236}">
                    <a16:creationId xmlns:a16="http://schemas.microsoft.com/office/drawing/2014/main" id="{72E114A9-0AE6-72D8-E7E2-3B47815012C8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41">
                <a:extLst>
                  <a:ext uri="{FF2B5EF4-FFF2-40B4-BE49-F238E27FC236}">
                    <a16:creationId xmlns:a16="http://schemas.microsoft.com/office/drawing/2014/main" id="{8E70593C-08B2-7F2C-C472-0FC62D45AC66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2" name="Groep 72">
                  <a:extLst>
                    <a:ext uri="{FF2B5EF4-FFF2-40B4-BE49-F238E27FC236}">
                      <a16:creationId xmlns:a16="http://schemas.microsoft.com/office/drawing/2014/main" id="{B81C9966-AA9B-6B29-20A3-CBD7EF4A4E8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4" name="Rechte verbindingslijn 74">
                    <a:extLst>
                      <a:ext uri="{FF2B5EF4-FFF2-40B4-BE49-F238E27FC236}">
                        <a16:creationId xmlns:a16="http://schemas.microsoft.com/office/drawing/2014/main" id="{E2059D70-A06B-086E-A34A-ACAA3D7ED5B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5">
                    <a:extLst>
                      <a:ext uri="{FF2B5EF4-FFF2-40B4-BE49-F238E27FC236}">
                        <a16:creationId xmlns:a16="http://schemas.microsoft.com/office/drawing/2014/main" id="{CC817344-EDFB-4EC5-3209-0942D5C6A13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6">
                    <a:extLst>
                      <a:ext uri="{FF2B5EF4-FFF2-40B4-BE49-F238E27FC236}">
                        <a16:creationId xmlns:a16="http://schemas.microsoft.com/office/drawing/2014/main" id="{B9FEA03B-275E-4103-0420-EE19DBB220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7">
                    <a:extLst>
                      <a:ext uri="{FF2B5EF4-FFF2-40B4-BE49-F238E27FC236}">
                        <a16:creationId xmlns:a16="http://schemas.microsoft.com/office/drawing/2014/main" id="{B9349571-2617-4061-9F5B-65CD938347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8">
                    <a:extLst>
                      <a:ext uri="{FF2B5EF4-FFF2-40B4-BE49-F238E27FC236}">
                        <a16:creationId xmlns:a16="http://schemas.microsoft.com/office/drawing/2014/main" id="{66C34877-2FA4-AE12-0440-DA0D8180AD9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73">
                  <a:extLst>
                    <a:ext uri="{FF2B5EF4-FFF2-40B4-BE49-F238E27FC236}">
                      <a16:creationId xmlns:a16="http://schemas.microsoft.com/office/drawing/2014/main" id="{6A8CE5EC-C883-BB5A-CF40-CAB5CF5FFBB5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2" name="Groep 42">
                <a:extLst>
                  <a:ext uri="{FF2B5EF4-FFF2-40B4-BE49-F238E27FC236}">
                    <a16:creationId xmlns:a16="http://schemas.microsoft.com/office/drawing/2014/main" id="{DF795AF1-8CAD-40F1-A1E9-7351C803615F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5" name="Groep 65">
                  <a:extLst>
                    <a:ext uri="{FF2B5EF4-FFF2-40B4-BE49-F238E27FC236}">
                      <a16:creationId xmlns:a16="http://schemas.microsoft.com/office/drawing/2014/main" id="{7BB5A870-D283-91B9-6BB5-3678D995FDF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7" name="Rechte verbindingslijn 67">
                    <a:extLst>
                      <a:ext uri="{FF2B5EF4-FFF2-40B4-BE49-F238E27FC236}">
                        <a16:creationId xmlns:a16="http://schemas.microsoft.com/office/drawing/2014/main" id="{0E60B78D-414D-EE1E-341C-ACE4804740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8">
                    <a:extLst>
                      <a:ext uri="{FF2B5EF4-FFF2-40B4-BE49-F238E27FC236}">
                        <a16:creationId xmlns:a16="http://schemas.microsoft.com/office/drawing/2014/main" id="{CABB6D54-F9D0-1197-AA7F-E5F72706387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9">
                    <a:extLst>
                      <a:ext uri="{FF2B5EF4-FFF2-40B4-BE49-F238E27FC236}">
                        <a16:creationId xmlns:a16="http://schemas.microsoft.com/office/drawing/2014/main" id="{40C9F78E-F3E8-5982-EAA4-585DD050E69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0">
                    <a:extLst>
                      <a:ext uri="{FF2B5EF4-FFF2-40B4-BE49-F238E27FC236}">
                        <a16:creationId xmlns:a16="http://schemas.microsoft.com/office/drawing/2014/main" id="{F4464295-379F-760F-4BB5-D0B8D91835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1">
                    <a:extLst>
                      <a:ext uri="{FF2B5EF4-FFF2-40B4-BE49-F238E27FC236}">
                        <a16:creationId xmlns:a16="http://schemas.microsoft.com/office/drawing/2014/main" id="{68B1B0D7-4DE5-9723-6D61-F6F05EA0D42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6" name="Pijl: rechts 66">
                  <a:extLst>
                    <a:ext uri="{FF2B5EF4-FFF2-40B4-BE49-F238E27FC236}">
                      <a16:creationId xmlns:a16="http://schemas.microsoft.com/office/drawing/2014/main" id="{240E2648-80EE-EE09-35CB-9FA6A5AD1B8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3" name="Rechte verbindingslijn 43">
                <a:extLst>
                  <a:ext uri="{FF2B5EF4-FFF2-40B4-BE49-F238E27FC236}">
                    <a16:creationId xmlns:a16="http://schemas.microsoft.com/office/drawing/2014/main" id="{95C503FF-E8CC-1FD8-E443-09BCFAEFEAE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4" name="Rechte verbindingslijn 44">
                <a:extLst>
                  <a:ext uri="{FF2B5EF4-FFF2-40B4-BE49-F238E27FC236}">
                    <a16:creationId xmlns:a16="http://schemas.microsoft.com/office/drawing/2014/main" id="{AA78BA27-4108-2A89-887D-BA85CBB6ACF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5" name="Rechthoek 45">
                <a:extLst>
                  <a:ext uri="{FF2B5EF4-FFF2-40B4-BE49-F238E27FC236}">
                    <a16:creationId xmlns:a16="http://schemas.microsoft.com/office/drawing/2014/main" id="{45EFF2B9-2CF8-48A1-3A5D-A1D78C7EB15B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6" name="Rechthoek 46">
                <a:extLst>
                  <a:ext uri="{FF2B5EF4-FFF2-40B4-BE49-F238E27FC236}">
                    <a16:creationId xmlns:a16="http://schemas.microsoft.com/office/drawing/2014/main" id="{BB727645-15FF-549B-107D-5FED224DC6BF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7" name="Groep 47">
                <a:extLst>
                  <a:ext uri="{FF2B5EF4-FFF2-40B4-BE49-F238E27FC236}">
                    <a16:creationId xmlns:a16="http://schemas.microsoft.com/office/drawing/2014/main" id="{65593FB6-C021-839B-DD74-B5ABE273C30F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7" name="Rechthoek 57">
                  <a:extLst>
                    <a:ext uri="{FF2B5EF4-FFF2-40B4-BE49-F238E27FC236}">
                      <a16:creationId xmlns:a16="http://schemas.microsoft.com/office/drawing/2014/main" id="{DE673486-ED6C-B597-6244-CCF15AFF6A10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8">
                  <a:extLst>
                    <a:ext uri="{FF2B5EF4-FFF2-40B4-BE49-F238E27FC236}">
                      <a16:creationId xmlns:a16="http://schemas.microsoft.com/office/drawing/2014/main" id="{E993D254-9F6F-8EA7-3E05-9CF00C5F3E8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0" name="Rechte verbindingslijn 60">
                    <a:extLst>
                      <a:ext uri="{FF2B5EF4-FFF2-40B4-BE49-F238E27FC236}">
                        <a16:creationId xmlns:a16="http://schemas.microsoft.com/office/drawing/2014/main" id="{FFDA5DDC-5E1B-A122-CEC0-5B59E43BDED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1">
                    <a:extLst>
                      <a:ext uri="{FF2B5EF4-FFF2-40B4-BE49-F238E27FC236}">
                        <a16:creationId xmlns:a16="http://schemas.microsoft.com/office/drawing/2014/main" id="{A518AAC8-7FA5-D34A-E53F-F400D76906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2">
                    <a:extLst>
                      <a:ext uri="{FF2B5EF4-FFF2-40B4-BE49-F238E27FC236}">
                        <a16:creationId xmlns:a16="http://schemas.microsoft.com/office/drawing/2014/main" id="{304AF06C-DEED-8B9E-40EB-7A389D7E173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3">
                    <a:extLst>
                      <a:ext uri="{FF2B5EF4-FFF2-40B4-BE49-F238E27FC236}">
                        <a16:creationId xmlns:a16="http://schemas.microsoft.com/office/drawing/2014/main" id="{E4439335-8D48-9360-2546-C0E72C3F924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4">
                    <a:extLst>
                      <a:ext uri="{FF2B5EF4-FFF2-40B4-BE49-F238E27FC236}">
                        <a16:creationId xmlns:a16="http://schemas.microsoft.com/office/drawing/2014/main" id="{78D64E78-4FFE-A7CF-595E-07E8B192FE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9">
                  <a:extLst>
                    <a:ext uri="{FF2B5EF4-FFF2-40B4-BE49-F238E27FC236}">
                      <a16:creationId xmlns:a16="http://schemas.microsoft.com/office/drawing/2014/main" id="{EC2D614A-9659-D737-D32E-2FC59E7E546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8" name="Groep 48">
                <a:extLst>
                  <a:ext uri="{FF2B5EF4-FFF2-40B4-BE49-F238E27FC236}">
                    <a16:creationId xmlns:a16="http://schemas.microsoft.com/office/drawing/2014/main" id="{9A1694BA-D48C-C0B6-1E03-5B2ADD138E32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9" name="Rechthoek 49">
                  <a:extLst>
                    <a:ext uri="{FF2B5EF4-FFF2-40B4-BE49-F238E27FC236}">
                      <a16:creationId xmlns:a16="http://schemas.microsoft.com/office/drawing/2014/main" id="{672AA323-702C-3D67-B3A9-B6C9F5401A5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0" name="Groep 50">
                  <a:extLst>
                    <a:ext uri="{FF2B5EF4-FFF2-40B4-BE49-F238E27FC236}">
                      <a16:creationId xmlns:a16="http://schemas.microsoft.com/office/drawing/2014/main" id="{59868271-1692-EE49-5A61-592BF1EDB7A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2" name="Rechte verbindingslijn 52">
                    <a:extLst>
                      <a:ext uri="{FF2B5EF4-FFF2-40B4-BE49-F238E27FC236}">
                        <a16:creationId xmlns:a16="http://schemas.microsoft.com/office/drawing/2014/main" id="{3C6F5298-181F-8A69-1479-6AFCB86FB6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3">
                    <a:extLst>
                      <a:ext uri="{FF2B5EF4-FFF2-40B4-BE49-F238E27FC236}">
                        <a16:creationId xmlns:a16="http://schemas.microsoft.com/office/drawing/2014/main" id="{D0466B5A-B75D-E3CC-FC95-74B4E7AA52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4">
                    <a:extLst>
                      <a:ext uri="{FF2B5EF4-FFF2-40B4-BE49-F238E27FC236}">
                        <a16:creationId xmlns:a16="http://schemas.microsoft.com/office/drawing/2014/main" id="{FE093126-7F94-91B7-4CE1-07F25A3B3E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5">
                    <a:extLst>
                      <a:ext uri="{FF2B5EF4-FFF2-40B4-BE49-F238E27FC236}">
                        <a16:creationId xmlns:a16="http://schemas.microsoft.com/office/drawing/2014/main" id="{900B5897-9D83-A799-F03E-90152BC306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6">
                    <a:extLst>
                      <a:ext uri="{FF2B5EF4-FFF2-40B4-BE49-F238E27FC236}">
                        <a16:creationId xmlns:a16="http://schemas.microsoft.com/office/drawing/2014/main" id="{17542543-ABC5-BDFB-BA5E-6DD1AA94A89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1" name="Pijl: rechts 51">
                  <a:extLst>
                    <a:ext uri="{FF2B5EF4-FFF2-40B4-BE49-F238E27FC236}">
                      <a16:creationId xmlns:a16="http://schemas.microsoft.com/office/drawing/2014/main" id="{EBAC2B19-4682-B2C7-BBB1-4972EF896FF0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1" name="INSTRUCTIE">
            <a:extLst>
              <a:ext uri="{FF2B5EF4-FFF2-40B4-BE49-F238E27FC236}">
                <a16:creationId xmlns:a16="http://schemas.microsoft.com/office/drawing/2014/main" id="{1668A486-E1C7-A3F2-86A1-35EAC9159DD8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2" name="Rechthoek 82">
              <a:extLst>
                <a:ext uri="{FF2B5EF4-FFF2-40B4-BE49-F238E27FC236}">
                  <a16:creationId xmlns:a16="http://schemas.microsoft.com/office/drawing/2014/main" id="{F273F0E1-E3B0-3225-D6A2-7C47F817967D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3" name="Rechthoek 83">
              <a:extLst>
                <a:ext uri="{FF2B5EF4-FFF2-40B4-BE49-F238E27FC236}">
                  <a16:creationId xmlns:a16="http://schemas.microsoft.com/office/drawing/2014/main" id="{4ACD5FED-1A86-44A6-767A-92FE3F0F0F4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6" name="Ovaal 84">
              <a:extLst>
                <a:ext uri="{FF2B5EF4-FFF2-40B4-BE49-F238E27FC236}">
                  <a16:creationId xmlns:a16="http://schemas.microsoft.com/office/drawing/2014/main" id="{7802DEC7-B5B7-B346-9B10-9A8DA23CEB47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7" name="Rechthoek 85">
              <a:extLst>
                <a:ext uri="{FF2B5EF4-FFF2-40B4-BE49-F238E27FC236}">
                  <a16:creationId xmlns:a16="http://schemas.microsoft.com/office/drawing/2014/main" id="{BAD6388F-8E76-16A8-2308-C179D64D6489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8" name="Groep 86">
              <a:extLst>
                <a:ext uri="{FF2B5EF4-FFF2-40B4-BE49-F238E27FC236}">
                  <a16:creationId xmlns:a16="http://schemas.microsoft.com/office/drawing/2014/main" id="{054CEBA8-AC22-383A-A833-E5D205A09EAD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1" name="Rechthoek 115">
                <a:extLst>
                  <a:ext uri="{FF2B5EF4-FFF2-40B4-BE49-F238E27FC236}">
                    <a16:creationId xmlns:a16="http://schemas.microsoft.com/office/drawing/2014/main" id="{4B9185F9-7F53-9D7B-594F-F4F8FA1DA5EC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Ovaal 116">
                <a:extLst>
                  <a:ext uri="{FF2B5EF4-FFF2-40B4-BE49-F238E27FC236}">
                    <a16:creationId xmlns:a16="http://schemas.microsoft.com/office/drawing/2014/main" id="{5E791A27-0541-74A1-0AA7-1805FAE1B74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Vrije vorm: vorm 117">
                <a:extLst>
                  <a:ext uri="{FF2B5EF4-FFF2-40B4-BE49-F238E27FC236}">
                    <a16:creationId xmlns:a16="http://schemas.microsoft.com/office/drawing/2014/main" id="{DF9E55FA-59C2-202A-5616-1242D1C328E6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Rechthoek: afgeronde hoeken 118">
                <a:extLst>
                  <a:ext uri="{FF2B5EF4-FFF2-40B4-BE49-F238E27FC236}">
                    <a16:creationId xmlns:a16="http://schemas.microsoft.com/office/drawing/2014/main" id="{CE822DCE-031F-E892-8BFB-6664169BBE81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5" name="Rechte verbindingslijn 119">
                <a:extLst>
                  <a:ext uri="{FF2B5EF4-FFF2-40B4-BE49-F238E27FC236}">
                    <a16:creationId xmlns:a16="http://schemas.microsoft.com/office/drawing/2014/main" id="{E99D383F-4464-C7C9-AE5D-C2276E44D80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Rechte verbindingslijn 120">
                <a:extLst>
                  <a:ext uri="{FF2B5EF4-FFF2-40B4-BE49-F238E27FC236}">
                    <a16:creationId xmlns:a16="http://schemas.microsoft.com/office/drawing/2014/main" id="{BB118FD9-25F9-6DAF-ED26-6C0921D87C87}"/>
                  </a:ext>
                </a:extLst>
              </p:cNvPr>
              <p:cNvCxnSpPr>
                <a:cxnSpLocks/>
                <a:stCxn id="21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9" name="Ovaal 87">
              <a:extLst>
                <a:ext uri="{FF2B5EF4-FFF2-40B4-BE49-F238E27FC236}">
                  <a16:creationId xmlns:a16="http://schemas.microsoft.com/office/drawing/2014/main" id="{B6F538DE-3FB2-A95A-2764-7B5AA4C8CEA7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0" name="Rechthoek 88">
              <a:extLst>
                <a:ext uri="{FF2B5EF4-FFF2-40B4-BE49-F238E27FC236}">
                  <a16:creationId xmlns:a16="http://schemas.microsoft.com/office/drawing/2014/main" id="{5B1D61E3-4B2D-DD79-F3B2-D7C08B32841E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1" name="Groep 89">
              <a:extLst>
                <a:ext uri="{FF2B5EF4-FFF2-40B4-BE49-F238E27FC236}">
                  <a16:creationId xmlns:a16="http://schemas.microsoft.com/office/drawing/2014/main" id="{EA68500E-1113-806C-200E-C2A6D94457A9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8" name="Rechthoek 112">
                <a:extLst>
                  <a:ext uri="{FF2B5EF4-FFF2-40B4-BE49-F238E27FC236}">
                    <a16:creationId xmlns:a16="http://schemas.microsoft.com/office/drawing/2014/main" id="{46E05ECB-C191-5FD5-9AB6-39EE89FCAABC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9" name="Rechte verbindingslijn 113">
                <a:extLst>
                  <a:ext uri="{FF2B5EF4-FFF2-40B4-BE49-F238E27FC236}">
                    <a16:creationId xmlns:a16="http://schemas.microsoft.com/office/drawing/2014/main" id="{E6C47710-D229-41D7-6B16-77EF8311F3F7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0" name="Gelijkbenige driehoek 114">
                <a:extLst>
                  <a:ext uri="{FF2B5EF4-FFF2-40B4-BE49-F238E27FC236}">
                    <a16:creationId xmlns:a16="http://schemas.microsoft.com/office/drawing/2014/main" id="{0AC46C9F-115D-57AC-13A0-929B1305676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2" name="Ovaal 90">
              <a:extLst>
                <a:ext uri="{FF2B5EF4-FFF2-40B4-BE49-F238E27FC236}">
                  <a16:creationId xmlns:a16="http://schemas.microsoft.com/office/drawing/2014/main" id="{D94C8DB2-D050-E27E-57AD-721F41240EF8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3" name="Rechthoek 91">
              <a:extLst>
                <a:ext uri="{FF2B5EF4-FFF2-40B4-BE49-F238E27FC236}">
                  <a16:creationId xmlns:a16="http://schemas.microsoft.com/office/drawing/2014/main" id="{8FE52A4A-5B33-BFF2-21E5-5A99D24A421D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4" name="Groep 92">
              <a:extLst>
                <a:ext uri="{FF2B5EF4-FFF2-40B4-BE49-F238E27FC236}">
                  <a16:creationId xmlns:a16="http://schemas.microsoft.com/office/drawing/2014/main" id="{1A6F0181-DBD7-C0E4-CB15-9D2A6ED84CFC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2" name="Groep 96">
                <a:extLst>
                  <a:ext uri="{FF2B5EF4-FFF2-40B4-BE49-F238E27FC236}">
                    <a16:creationId xmlns:a16="http://schemas.microsoft.com/office/drawing/2014/main" id="{11E6E366-A5B4-4FD9-98A8-39DA7ACA0E15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5" name="Groep 99">
                  <a:extLst>
                    <a:ext uri="{FF2B5EF4-FFF2-40B4-BE49-F238E27FC236}">
                      <a16:creationId xmlns:a16="http://schemas.microsoft.com/office/drawing/2014/main" id="{F602F69A-AB1F-24FF-5DB2-2068FAF0356F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2" name="Groep 106">
                    <a:extLst>
                      <a:ext uri="{FF2B5EF4-FFF2-40B4-BE49-F238E27FC236}">
                        <a16:creationId xmlns:a16="http://schemas.microsoft.com/office/drawing/2014/main" id="{4B1167D4-0309-006A-E596-16367E68866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5" name="Rechthoek 109">
                      <a:extLst>
                        <a:ext uri="{FF2B5EF4-FFF2-40B4-BE49-F238E27FC236}">
                          <a16:creationId xmlns:a16="http://schemas.microsoft.com/office/drawing/2014/main" id="{378DDE4F-A4EE-4888-764B-E123CBBF28F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Rechthoek 110">
                      <a:extLst>
                        <a:ext uri="{FF2B5EF4-FFF2-40B4-BE49-F238E27FC236}">
                          <a16:creationId xmlns:a16="http://schemas.microsoft.com/office/drawing/2014/main" id="{44D68048-B674-1DD4-1967-D3D43C62145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Ovaal 111">
                      <a:extLst>
                        <a:ext uri="{FF2B5EF4-FFF2-40B4-BE49-F238E27FC236}">
                          <a16:creationId xmlns:a16="http://schemas.microsoft.com/office/drawing/2014/main" id="{FC81AB4D-EA66-5F15-E7C1-DD1F9F83094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3" name="Afbeelding 107">
                    <a:extLst>
                      <a:ext uri="{FF2B5EF4-FFF2-40B4-BE49-F238E27FC236}">
                        <a16:creationId xmlns:a16="http://schemas.microsoft.com/office/drawing/2014/main" id="{4C16F138-640C-05A3-B2F4-BFEB4551C2B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4" name="Afbeelding 108">
                    <a:extLst>
                      <a:ext uri="{FF2B5EF4-FFF2-40B4-BE49-F238E27FC236}">
                        <a16:creationId xmlns:a16="http://schemas.microsoft.com/office/drawing/2014/main" id="{2A4DCFD1-ED8F-6839-DD88-75BFFD0DE9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6" name="Groep 100">
                  <a:extLst>
                    <a:ext uri="{FF2B5EF4-FFF2-40B4-BE49-F238E27FC236}">
                      <a16:creationId xmlns:a16="http://schemas.microsoft.com/office/drawing/2014/main" id="{D70D8985-1633-3F07-C206-E9FBCDFB543E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4">
                    <a:extLst>
                      <a:ext uri="{FF2B5EF4-FFF2-40B4-BE49-F238E27FC236}">
                        <a16:creationId xmlns:a16="http://schemas.microsoft.com/office/drawing/2014/main" id="{7AEDB404-90BB-7C7F-9970-3A143A8B96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5">
                    <a:extLst>
                      <a:ext uri="{FF2B5EF4-FFF2-40B4-BE49-F238E27FC236}">
                        <a16:creationId xmlns:a16="http://schemas.microsoft.com/office/drawing/2014/main" id="{671BA0C4-9F91-1CB1-703B-0F6F8F0EFFA4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7" name="Groep 101">
                  <a:extLst>
                    <a:ext uri="{FF2B5EF4-FFF2-40B4-BE49-F238E27FC236}">
                      <a16:creationId xmlns:a16="http://schemas.microsoft.com/office/drawing/2014/main" id="{32FED32B-6B51-51D4-0308-4D388F066C46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8" name="Rechthoek 102">
                    <a:extLst>
                      <a:ext uri="{FF2B5EF4-FFF2-40B4-BE49-F238E27FC236}">
                        <a16:creationId xmlns:a16="http://schemas.microsoft.com/office/drawing/2014/main" id="{819F3F15-D276-62F5-CF13-54E12EC4452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9" name="Rechthoek 103">
                    <a:extLst>
                      <a:ext uri="{FF2B5EF4-FFF2-40B4-BE49-F238E27FC236}">
                        <a16:creationId xmlns:a16="http://schemas.microsoft.com/office/drawing/2014/main" id="{D676E005-60F4-A436-C705-9F1EAA2047E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3" name="Rechthoek 97">
                <a:extLst>
                  <a:ext uri="{FF2B5EF4-FFF2-40B4-BE49-F238E27FC236}">
                    <a16:creationId xmlns:a16="http://schemas.microsoft.com/office/drawing/2014/main" id="{796A47F6-9926-EB9F-6F3B-CA1A044490C7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4" name="Gelijkbenige driehoek 98">
                <a:extLst>
                  <a:ext uri="{FF2B5EF4-FFF2-40B4-BE49-F238E27FC236}">
                    <a16:creationId xmlns:a16="http://schemas.microsoft.com/office/drawing/2014/main" id="{5C4D62BB-9611-52C3-1C3E-01612DB0D27D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5" name="ICOON_info">
              <a:extLst>
                <a:ext uri="{FF2B5EF4-FFF2-40B4-BE49-F238E27FC236}">
                  <a16:creationId xmlns:a16="http://schemas.microsoft.com/office/drawing/2014/main" id="{5BACC593-EED8-9671-9A4B-1B5036AD6675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6" name="Ovaal 94">
                <a:extLst>
                  <a:ext uri="{FF2B5EF4-FFF2-40B4-BE49-F238E27FC236}">
                    <a16:creationId xmlns:a16="http://schemas.microsoft.com/office/drawing/2014/main" id="{E0EA2E63-874D-D78B-D27B-4BDCC06037EA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7" name="Graphic 163" descr="Informatie">
                <a:extLst>
                  <a:ext uri="{FF2B5EF4-FFF2-40B4-BE49-F238E27FC236}">
                    <a16:creationId xmlns:a16="http://schemas.microsoft.com/office/drawing/2014/main" id="{3E77029E-F1D6-9CA0-927F-3A790222B747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4" name="Footer Placeholder 6">
            <a:extLst>
              <a:ext uri="{FF2B5EF4-FFF2-40B4-BE49-F238E27FC236}">
                <a16:creationId xmlns:a16="http://schemas.microsoft.com/office/drawing/2014/main" id="{1F49F15C-A2DD-A073-D258-251C80C076A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5" name="Slide Number Placeholder 7">
            <a:extLst>
              <a:ext uri="{FF2B5EF4-FFF2-40B4-BE49-F238E27FC236}">
                <a16:creationId xmlns:a16="http://schemas.microsoft.com/office/drawing/2014/main" id="{2E9FEACD-B5CE-05AC-F334-0B613CCE9E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A74C54-9F84-CFFE-6CB6-19A7637F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06718780" name="image" descr="{&quot;templafy&quot;:{&quot;id&quot;:&quot;e3dc3d0f-13a2-4e66-a67a-4dbd83accc80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200" y="205200"/>
            <a:ext cx="3031200" cy="406232"/>
          </a:xfrm>
          <a:prstGeom prst="rect">
            <a:avLst/>
          </a:prstGeom>
        </p:spPr>
      </p:pic>
      <p:sp>
        <p:nvSpPr>
          <p:cNvPr id="75" name="image" descr="{&quot;templafy&quot;:{&quot;id&quot;:&quot;d0ffe643-bfd5-4a1f-9bbb-91beb166a980&quot;}}" hidden="1" title="UserProfile.Divisions.UmcLogo">
            <a:extLst>
              <a:ext uri="{FF2B5EF4-FFF2-40B4-BE49-F238E27FC236}">
                <a16:creationId xmlns:a16="http://schemas.microsoft.com/office/drawing/2014/main" id="{145CFF52-A5BE-C01C-451A-0044803E4C6D}"/>
              </a:ext>
            </a:extLst>
          </p:cNvPr>
          <p:cNvSpPr/>
          <p:nvPr userDrawn="1"/>
        </p:nvSpPr>
        <p:spPr>
          <a:xfrm>
            <a:off x="485009" y="6249600"/>
            <a:ext cx="2751391" cy="33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dirty="0"/>
              <a:t>{{</a:t>
            </a:r>
            <a:r>
              <a:rPr lang="nl-NL" sz="1100" dirty="0" err="1"/>
              <a:t>UserProfile</a:t>
            </a:r>
            <a:r>
              <a:rPr lang="nl-NL" sz="1100" dirty="0"/>
              <a:t>.</a:t>
            </a:r>
            <a:r>
              <a:rPr lang="nl-NL" sz="1100" noProof="0" dirty="0" err="1"/>
              <a:t>Divisions</a:t>
            </a:r>
            <a:r>
              <a:rPr lang="nl-NL" sz="1100" dirty="0"/>
              <a:t>.</a:t>
            </a:r>
            <a:r>
              <a:rPr lang="nl-NL" sz="1100" dirty="0" err="1"/>
              <a:t>logoWordWidth</a:t>
            </a:r>
            <a:r>
              <a:rPr lang="nl-NL" sz="1100" dirty="0"/>
              <a:t>}}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645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3" y="709200"/>
            <a:ext cx="11185200" cy="8856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700808"/>
            <a:ext cx="11185199" cy="43599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 err="1"/>
              <a:t>Dfdfd</a:t>
            </a:r>
            <a:endParaRPr lang="nl-NL" dirty="0"/>
          </a:p>
          <a:p>
            <a:pPr lvl="2"/>
            <a:r>
              <a:rPr lang="nl-NL" dirty="0" err="1"/>
              <a:t>Sds</a:t>
            </a:r>
            <a:endParaRPr lang="nl-NL" dirty="0"/>
          </a:p>
          <a:p>
            <a:pPr lvl="3"/>
            <a:r>
              <a:rPr lang="nl-NL" dirty="0"/>
              <a:t>Leestekst</a:t>
            </a:r>
            <a:endParaRPr lang="nl-NL"/>
          </a:p>
          <a:p>
            <a:pPr lvl="4"/>
            <a:r>
              <a:rPr lang="nl-NL" dirty="0"/>
              <a:t>Kop #1</a:t>
            </a:r>
            <a:endParaRPr lang="nl-NL"/>
          </a:p>
          <a:p>
            <a:pPr lvl="5"/>
            <a:r>
              <a:rPr lang="nl-NL" dirty="0"/>
              <a:t>Kop #2</a:t>
            </a:r>
            <a:endParaRPr lang="nl-NL"/>
          </a:p>
          <a:p>
            <a:pPr lvl="6"/>
            <a:r>
              <a:rPr lang="nl-NL" dirty="0"/>
              <a:t>Numerieke </a:t>
            </a:r>
            <a:r>
              <a:rPr lang="nl-NL" dirty="0" err="1"/>
              <a:t>bullets</a:t>
            </a:r>
            <a:endParaRPr lang="nl-NL" dirty="0"/>
          </a:p>
          <a:p>
            <a:pPr lvl="7"/>
            <a:r>
              <a:rPr lang="nl-NL" dirty="0"/>
              <a:t>Alfabetische </a:t>
            </a:r>
            <a:r>
              <a:rPr lang="nl-NL" dirty="0" err="1"/>
              <a:t>bullets</a:t>
            </a:r>
            <a:endParaRPr lang="nl-NL" dirty="0"/>
          </a:p>
          <a:p>
            <a:pPr lvl="8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8"/>
            <a:endParaRPr lang="nl-NL" dirty="0"/>
          </a:p>
          <a:p>
            <a:pPr lvl="8"/>
            <a:endParaRPr lang="nl-NL" dirty="0"/>
          </a:p>
          <a:p>
            <a:pPr lvl="8"/>
            <a:endParaRPr lang="nl-NL" dirty="0"/>
          </a:p>
          <a:p>
            <a:pPr lvl="8"/>
            <a:endParaRPr lang="nl-NL" noProof="0" dirty="0"/>
          </a:p>
          <a:p>
            <a:pPr lvl="8"/>
            <a:endParaRPr lang="nl-NL" noProof="0" dirty="0"/>
          </a:p>
        </p:txBody>
      </p:sp>
      <p:pic>
        <p:nvPicPr>
          <p:cNvPr id="1357610881" name="image" descr="{&quot;templafy&quot;:{&quot;id&quot;:&quot;b1df9e58-7b85-4df5-ba5a-2dc19750d6bc&quot;}}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05200" y="205200"/>
            <a:ext cx="3169753" cy="424800"/>
          </a:xfrm>
          <a:prstGeom prst="rect">
            <a:avLst/>
          </a:prstGeom>
        </p:spPr>
      </p:pic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5918D64D-8665-9F0D-F4B1-B67EC160CF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2000" y="6346800"/>
            <a:ext cx="4114800" cy="151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90511DDB-1996-780E-18AC-8FB7343B9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4513" y="6346800"/>
            <a:ext cx="360000" cy="151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1BC01-09AE-4334-B3B9-34CD6B0AB6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5" name="image" descr="{&quot;templafy&quot;:{&quot;id&quot;:&quot;bd39810e-bdbd-492f-b652-c40c75535669&quot;}}" hidden="1" title="UserProfile.Divisions.UmcLogo">
            <a:extLst>
              <a:ext uri="{FF2B5EF4-FFF2-40B4-BE49-F238E27FC236}">
                <a16:creationId xmlns:a16="http://schemas.microsoft.com/office/drawing/2014/main" id="{57601671-1341-44C1-9CD1-E9E90D205AC5}"/>
              </a:ext>
            </a:extLst>
          </p:cNvPr>
          <p:cNvSpPr/>
          <p:nvPr userDrawn="1"/>
        </p:nvSpPr>
        <p:spPr>
          <a:xfrm>
            <a:off x="485009" y="6165304"/>
            <a:ext cx="2751391" cy="33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dirty="0"/>
              <a:t>{{</a:t>
            </a:r>
            <a:r>
              <a:rPr lang="nl-NL" sz="1100" dirty="0" err="1"/>
              <a:t>UserProfile</a:t>
            </a:r>
            <a:r>
              <a:rPr lang="nl-NL" sz="1100" dirty="0"/>
              <a:t>.</a:t>
            </a:r>
            <a:r>
              <a:rPr lang="nl-NL" sz="1100" noProof="0" dirty="0" err="1"/>
              <a:t>Divisions</a:t>
            </a:r>
            <a:r>
              <a:rPr lang="nl-NL" sz="1100" dirty="0"/>
              <a:t>.</a:t>
            </a:r>
            <a:r>
              <a:rPr lang="nl-NL" sz="1100" dirty="0" err="1"/>
              <a:t>logoWordWidth</a:t>
            </a:r>
            <a:r>
              <a:rPr lang="nl-NL" sz="1100" dirty="0"/>
              <a:t>}}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31" r:id="rId2"/>
    <p:sldLayoutId id="2147485043" r:id="rId3"/>
    <p:sldLayoutId id="2147485032" r:id="rId4"/>
    <p:sldLayoutId id="2147485033" r:id="rId5"/>
    <p:sldLayoutId id="2147485034" r:id="rId6"/>
    <p:sldLayoutId id="2147485042" r:id="rId7"/>
    <p:sldLayoutId id="2147485020" r:id="rId8"/>
    <p:sldLayoutId id="2147485035" r:id="rId9"/>
    <p:sldLayoutId id="2147485036" r:id="rId10"/>
    <p:sldLayoutId id="2147485037" r:id="rId11"/>
    <p:sldLayoutId id="2147485038" r:id="rId12"/>
    <p:sldLayoutId id="2147485039" r:id="rId13"/>
    <p:sldLayoutId id="2147485013" r:id="rId14"/>
    <p:sldLayoutId id="2147485040" r:id="rId15"/>
    <p:sldLayoutId id="2147485041" r:id="rId16"/>
    <p:sldLayoutId id="2147485044" r:id="rId17"/>
    <p:sldLayoutId id="2147485045" r:id="rId18"/>
    <p:sldLayoutId id="2147485046" r:id="rId1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rgbClr val="BC0031"/>
          </a:solidFill>
          <a:latin typeface="+mj-lt"/>
          <a:ea typeface="Source Sans Pro" panose="020B0503030403020204" pitchFamily="34" charset="0"/>
          <a:cs typeface="+mj-cs"/>
        </a:defRPr>
      </a:lvl1pPr>
    </p:titleStyle>
    <p:bodyStyle>
      <a:lvl1pPr marL="176400" indent="-1764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Source Sans Pro" panose="020B0503030403020204" pitchFamily="34" charset="0"/>
          <a:cs typeface="+mn-cs"/>
        </a:defRPr>
      </a:lvl1pPr>
      <a:lvl2pPr marL="356400" indent="-1764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rgbClr val="1A1A2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Source Sans Pro" panose="020B0503030403020204" pitchFamily="34" charset="0"/>
          <a:cs typeface="+mn-cs"/>
        </a:defRPr>
      </a:lvl2pPr>
      <a:lvl3pPr marL="532800" indent="-1764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rgbClr val="1A1A20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Source Sans Pro" panose="020B0503030403020204" pitchFamily="34" charset="0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Symbol" panose="05050102010706020507" pitchFamily="18" charset="2"/>
        <a:buNone/>
        <a:defRPr sz="1600" b="0" kern="1200">
          <a:solidFill>
            <a:schemeClr val="accent1"/>
          </a:solidFill>
          <a:latin typeface="+mn-lt"/>
          <a:ea typeface="Source Sans Pro" panose="020B0503030403020204" pitchFamily="34" charset="0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000" b="1" i="0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6pPr>
      <a:lvl7pPr marL="3420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1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+mj-lt"/>
        <a:buAutoNum type="alphaLcPeriod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ustomXml" Target="../../customXml/item11.xml"/><Relationship Id="rId1" Type="http://schemas.openxmlformats.org/officeDocument/2006/relationships/customXml" Target="../../customXml/item10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98B39C-48CE-A911-51F7-DAD35458C3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Promovendi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Faculty of Humanities</a:t>
            </a:r>
            <a:endParaRPr lang="nl-NL" sz="4000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7C9727-8777-F73E-26F8-CB730BDBCB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203D73-C3D4-CA73-1554-EB84D7F0BA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9536" y="2708920"/>
            <a:ext cx="5047200" cy="18252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PhDs and PhD policy &amp; the Dissertation Path </a:t>
            </a:r>
            <a:endParaRPr lang="nl-NL" sz="4000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180337-EB70-5D97-529B-D5BE2C3A22A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66246F6-6082-9FF8-2535-D0B362D3927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0</a:t>
            </a:fld>
            <a:endParaRPr lang="nl-NL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A199EA-0D85-F0EC-B2F3-802E223B46AF}"/>
              </a:ext>
            </a:extLst>
          </p:cNvPr>
          <p:cNvSpPr/>
          <p:nvPr/>
        </p:nvSpPr>
        <p:spPr>
          <a:xfrm>
            <a:off x="335360" y="5805264"/>
            <a:ext cx="201622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C9E2A1-F9F9-4074-6599-127677F2CFEC}"/>
              </a:ext>
            </a:extLst>
          </p:cNvPr>
          <p:cNvSpPr txBox="1"/>
          <p:nvPr/>
        </p:nvSpPr>
        <p:spPr>
          <a:xfrm>
            <a:off x="695400" y="580526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Anne van Dam &amp; Kirsten </a:t>
            </a:r>
            <a:r>
              <a:rPr lang="en-US" dirty="0" err="1"/>
              <a:t>Kapeijns</a:t>
            </a:r>
            <a:r>
              <a:rPr lang="en-US" dirty="0"/>
              <a:t>, AIHR</a:t>
            </a:r>
          </a:p>
          <a:p>
            <a:r>
              <a:rPr lang="en-US" dirty="0"/>
              <a:t>10-02-2026</a:t>
            </a:r>
            <a:endParaRPr lang="nl-NL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37244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761FFC-1486-1602-C78E-FED9DBF13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Admission form PhD trajectory </a:t>
            </a:r>
          </a:p>
          <a:p>
            <a:pPr marL="1082675" lvl="2" indent="-457200"/>
            <a:r>
              <a:rPr lang="en-US" dirty="0"/>
              <a:t>Needs to be submitted as soon as possible, definitely within one year</a:t>
            </a:r>
          </a:p>
          <a:p>
            <a:pPr marL="1082675" lvl="2" indent="-457200"/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Change of supervisory team composition:</a:t>
            </a:r>
          </a:p>
          <a:p>
            <a:pPr marL="1082675" lvl="2" indent="-457200"/>
            <a:r>
              <a:rPr lang="en-US" dirty="0"/>
              <a:t>To register correctly </a:t>
            </a:r>
            <a:r>
              <a:rPr lang="en-US" u="sng" dirty="0"/>
              <a:t>a new admission form</a:t>
            </a:r>
            <a:r>
              <a:rPr lang="en-US" dirty="0"/>
              <a:t> is necessary</a:t>
            </a:r>
            <a:br>
              <a:rPr lang="en-US" dirty="0"/>
            </a:br>
            <a:r>
              <a:rPr lang="en-US" dirty="0"/>
              <a:t>e.g. member leaving, member added, </a:t>
            </a:r>
            <a:r>
              <a:rPr lang="en-US" dirty="0" err="1"/>
              <a:t>copromotor</a:t>
            </a:r>
            <a:r>
              <a:rPr lang="en-US" dirty="0"/>
              <a:t> to promotor or vice versa</a:t>
            </a:r>
          </a:p>
          <a:p>
            <a:pPr marL="1082675" lvl="2" indent="-457200"/>
            <a:endParaRPr lang="en-US" dirty="0"/>
          </a:p>
          <a:p>
            <a:pPr marL="1082675" lvl="2" indent="-457200"/>
            <a:r>
              <a:rPr lang="en-US" u="sng" dirty="0"/>
              <a:t>Don’t wait</a:t>
            </a:r>
            <a:r>
              <a:rPr lang="en-US" dirty="0"/>
              <a:t> until the end of the trajectory when the title page is made</a:t>
            </a:r>
          </a:p>
          <a:p>
            <a:pPr marL="1082675" lvl="2" indent="-457200"/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lvl="2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FA4943-B60B-8D6D-4EB1-D3DBA4976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PhD Trajectory</a:t>
            </a:r>
            <a:endParaRPr lang="nl-NL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78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1CC56E7-5F63-44C6-8572-7CCDB495E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305752"/>
            <a:ext cx="11159196" cy="936103"/>
          </a:xfrm>
        </p:spPr>
        <p:txBody>
          <a:bodyPr/>
          <a:lstStyle/>
          <a:p>
            <a:r>
              <a:rPr lang="en-US" sz="4400" dirty="0">
                <a:solidFill>
                  <a:srgbClr val="BC0031"/>
                </a:solidFill>
                <a:ea typeface="Source Sans Pro" panose="020B0503030403020204" pitchFamily="34" charset="0"/>
              </a:rPr>
              <a:t>Timeline dissertation</a:t>
            </a:r>
            <a:endParaRPr lang="nl-NL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F0BF510-F713-33C9-791E-02F69A1883B7}"/>
              </a:ext>
            </a:extLst>
          </p:cNvPr>
          <p:cNvCxnSpPr>
            <a:cxnSpLocks/>
          </p:cNvCxnSpPr>
          <p:nvPr/>
        </p:nvCxnSpPr>
        <p:spPr>
          <a:xfrm>
            <a:off x="489600" y="3722459"/>
            <a:ext cx="11148649" cy="0"/>
          </a:xfrm>
          <a:prstGeom prst="straightConnector1">
            <a:avLst/>
          </a:prstGeom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A5571AC-FD55-BBD8-2668-710CC6189FB2}"/>
              </a:ext>
            </a:extLst>
          </p:cNvPr>
          <p:cNvGrpSpPr/>
          <p:nvPr/>
        </p:nvGrpSpPr>
        <p:grpSpPr>
          <a:xfrm>
            <a:off x="275842" y="1932757"/>
            <a:ext cx="2689010" cy="3886653"/>
            <a:chOff x="275842" y="1932757"/>
            <a:chExt cx="2689010" cy="388665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7069422-3E7B-2356-0F9F-8A475F13D4C2}"/>
                </a:ext>
              </a:extLst>
            </p:cNvPr>
            <p:cNvGrpSpPr/>
            <p:nvPr/>
          </p:nvGrpSpPr>
          <p:grpSpPr>
            <a:xfrm>
              <a:off x="1029583" y="2712720"/>
              <a:ext cx="162000" cy="1009739"/>
              <a:chOff x="1029583" y="3278777"/>
              <a:chExt cx="162000" cy="1009739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A832E2AB-6790-8EFD-6D93-4960D3021C2D}"/>
                  </a:ext>
                </a:extLst>
              </p:cNvPr>
              <p:cNvCxnSpPr/>
              <p:nvPr/>
            </p:nvCxnSpPr>
            <p:spPr>
              <a:xfrm flipV="1">
                <a:off x="1110343" y="3429000"/>
                <a:ext cx="0" cy="859516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82835D7D-1AD1-FDBE-6864-DC1DD77C3BDD}"/>
                  </a:ext>
                </a:extLst>
              </p:cNvPr>
              <p:cNvSpPr/>
              <p:nvPr/>
            </p:nvSpPr>
            <p:spPr>
              <a:xfrm>
                <a:off x="1029583" y="3278777"/>
                <a:ext cx="162000" cy="162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0D7A4C9-7765-9DBD-AFEB-8692D3E947C0}"/>
                </a:ext>
              </a:extLst>
            </p:cNvPr>
            <p:cNvSpPr txBox="1"/>
            <p:nvPr/>
          </p:nvSpPr>
          <p:spPr>
            <a:xfrm>
              <a:off x="1191104" y="2856183"/>
              <a:ext cx="16690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Committee </a:t>
              </a:r>
            </a:p>
            <a:p>
              <a:r>
                <a:rPr lang="en-US" sz="1600" dirty="0"/>
                <a:t>proposal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B2AE5D-E5F2-A637-52E1-44B9E19AAFE3}"/>
                </a:ext>
              </a:extLst>
            </p:cNvPr>
            <p:cNvSpPr txBox="1"/>
            <p:nvPr/>
          </p:nvSpPr>
          <p:spPr>
            <a:xfrm>
              <a:off x="275842" y="1932757"/>
              <a:ext cx="16690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b="1" dirty="0"/>
                <a:t>± </a:t>
              </a:r>
              <a:r>
                <a:rPr lang="en-US" sz="2000" b="1" dirty="0"/>
                <a:t>6 months</a:t>
              </a:r>
            </a:p>
            <a:p>
              <a:pPr algn="ctr"/>
              <a:r>
                <a:rPr lang="en-US" sz="2000" b="1" dirty="0"/>
                <a:t>before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8E61F06-12E9-E0CB-67AC-1B58D5D745E7}"/>
                </a:ext>
              </a:extLst>
            </p:cNvPr>
            <p:cNvSpPr txBox="1"/>
            <p:nvPr/>
          </p:nvSpPr>
          <p:spPr>
            <a:xfrm>
              <a:off x="520127" y="4249750"/>
              <a:ext cx="244472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Promotor sends list to FCP (faculty contact person)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Date can be reserved after approval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92CE56D-C3AC-E415-860B-43E025FE5809}"/>
              </a:ext>
            </a:extLst>
          </p:cNvPr>
          <p:cNvGrpSpPr/>
          <p:nvPr/>
        </p:nvGrpSpPr>
        <p:grpSpPr>
          <a:xfrm>
            <a:off x="5431213" y="1924605"/>
            <a:ext cx="2134357" cy="1780842"/>
            <a:chOff x="5431213" y="1924605"/>
            <a:chExt cx="2134357" cy="178084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0133B8C-1E54-C2F3-BE83-CBDD5FAE8D97}"/>
                </a:ext>
              </a:extLst>
            </p:cNvPr>
            <p:cNvGrpSpPr/>
            <p:nvPr/>
          </p:nvGrpSpPr>
          <p:grpSpPr>
            <a:xfrm>
              <a:off x="6184954" y="2695708"/>
              <a:ext cx="162000" cy="1009739"/>
              <a:chOff x="1029583" y="3278777"/>
              <a:chExt cx="162000" cy="1009739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993446F-D1FA-9C0A-8215-B127BFB7865F}"/>
                  </a:ext>
                </a:extLst>
              </p:cNvPr>
              <p:cNvCxnSpPr/>
              <p:nvPr/>
            </p:nvCxnSpPr>
            <p:spPr>
              <a:xfrm flipV="1">
                <a:off x="1110343" y="3429000"/>
                <a:ext cx="0" cy="859516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B7E2A4B-AD34-8C28-05DB-26E1456E3A45}"/>
                  </a:ext>
                </a:extLst>
              </p:cNvPr>
              <p:cNvSpPr/>
              <p:nvPr/>
            </p:nvSpPr>
            <p:spPr>
              <a:xfrm>
                <a:off x="1029583" y="3278777"/>
                <a:ext cx="162000" cy="162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734EAD-6759-FAAD-9DE4-5AA67F3CB6AC}"/>
                </a:ext>
              </a:extLst>
            </p:cNvPr>
            <p:cNvSpPr txBox="1"/>
            <p:nvPr/>
          </p:nvSpPr>
          <p:spPr>
            <a:xfrm>
              <a:off x="5431213" y="1924605"/>
              <a:ext cx="16690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dirty="0"/>
                <a:t>6 weeks</a:t>
              </a:r>
            </a:p>
            <a:p>
              <a:pPr algn="ctr"/>
              <a:r>
                <a:rPr lang="nl-NL" sz="2000" b="1" dirty="0" err="1"/>
                <a:t>after</a:t>
              </a:r>
              <a:r>
                <a:rPr lang="nl-NL" sz="2000" b="1" dirty="0"/>
                <a:t> </a:t>
              </a:r>
              <a:r>
                <a:rPr lang="nl-NL" sz="2000" b="1" dirty="0" err="1"/>
                <a:t>sending</a:t>
              </a:r>
              <a:endParaRPr lang="en-US" sz="2000" b="1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AC65D7-0E2E-97A8-43CB-4640318A63E2}"/>
                </a:ext>
              </a:extLst>
            </p:cNvPr>
            <p:cNvSpPr txBox="1"/>
            <p:nvPr/>
          </p:nvSpPr>
          <p:spPr>
            <a:xfrm>
              <a:off x="6373180" y="2843153"/>
              <a:ext cx="11923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Deadline</a:t>
              </a:r>
            </a:p>
            <a:p>
              <a:r>
                <a:rPr lang="en-US" sz="1600" dirty="0"/>
                <a:t>Committee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2B40239-5C4D-E008-4B16-FC8E9CE63F55}"/>
              </a:ext>
            </a:extLst>
          </p:cNvPr>
          <p:cNvGrpSpPr/>
          <p:nvPr/>
        </p:nvGrpSpPr>
        <p:grpSpPr>
          <a:xfrm>
            <a:off x="2964615" y="1932757"/>
            <a:ext cx="2282299" cy="4379096"/>
            <a:chOff x="2964615" y="1932757"/>
            <a:chExt cx="2282299" cy="437909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8C55A92-E76E-73FC-9CEC-03C22B7F83C1}"/>
                </a:ext>
              </a:extLst>
            </p:cNvPr>
            <p:cNvGrpSpPr/>
            <p:nvPr/>
          </p:nvGrpSpPr>
          <p:grpSpPr>
            <a:xfrm>
              <a:off x="3718356" y="2712720"/>
              <a:ext cx="162000" cy="1009739"/>
              <a:chOff x="1029583" y="3278777"/>
              <a:chExt cx="162000" cy="1009739"/>
            </a:xfrm>
          </p:grpSpPr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5B57222-7237-25D2-8D8B-74A788F2444D}"/>
                  </a:ext>
                </a:extLst>
              </p:cNvPr>
              <p:cNvCxnSpPr/>
              <p:nvPr/>
            </p:nvCxnSpPr>
            <p:spPr>
              <a:xfrm flipV="1">
                <a:off x="1110343" y="3429000"/>
                <a:ext cx="0" cy="859516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BB075F81-DED0-CCF5-63EB-D1132AA90470}"/>
                  </a:ext>
                </a:extLst>
              </p:cNvPr>
              <p:cNvSpPr/>
              <p:nvPr/>
            </p:nvSpPr>
            <p:spPr>
              <a:xfrm>
                <a:off x="1029583" y="3278777"/>
                <a:ext cx="162000" cy="162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9C67574-D02B-5603-73B5-3AC8F7509487}"/>
                </a:ext>
              </a:extLst>
            </p:cNvPr>
            <p:cNvSpPr txBox="1"/>
            <p:nvPr/>
          </p:nvSpPr>
          <p:spPr>
            <a:xfrm>
              <a:off x="2964615" y="1932757"/>
              <a:ext cx="16690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14 weeks</a:t>
              </a:r>
            </a:p>
            <a:p>
              <a:pPr algn="ctr"/>
              <a:r>
                <a:rPr lang="en-US" sz="2000" b="1" dirty="0"/>
                <a:t>before</a:t>
              </a:r>
              <a:endParaRPr lang="en-US" sz="2400" b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EC27817-4540-DE3D-D3DB-330ED3360E66}"/>
                </a:ext>
              </a:extLst>
            </p:cNvPr>
            <p:cNvSpPr txBox="1"/>
            <p:nvPr/>
          </p:nvSpPr>
          <p:spPr>
            <a:xfrm>
              <a:off x="3858345" y="2863833"/>
              <a:ext cx="11923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Thesis to </a:t>
              </a:r>
            </a:p>
            <a:p>
              <a:r>
                <a:rPr lang="en-US" sz="1600" dirty="0"/>
                <a:t>Committee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25ECA8E-B49F-20C4-98FB-762C3C5FC416}"/>
                </a:ext>
              </a:extLst>
            </p:cNvPr>
            <p:cNvSpPr txBox="1"/>
            <p:nvPr/>
          </p:nvSpPr>
          <p:spPr>
            <a:xfrm>
              <a:off x="3381734" y="4249750"/>
              <a:ext cx="186518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Before sending to committee, </a:t>
              </a:r>
              <a:r>
                <a:rPr lang="en-US" sz="1600" u="sng" dirty="0"/>
                <a:t>let FCP check the manuscript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Simultaneously plagiarism check is performed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BEE2374-69AA-420D-E356-AB6571002257}"/>
              </a:ext>
            </a:extLst>
          </p:cNvPr>
          <p:cNvGrpSpPr/>
          <p:nvPr/>
        </p:nvGrpSpPr>
        <p:grpSpPr>
          <a:xfrm>
            <a:off x="7863182" y="1936567"/>
            <a:ext cx="3000761" cy="3098013"/>
            <a:chOff x="7863182" y="1936567"/>
            <a:chExt cx="3000761" cy="3098013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44398BE-C151-C667-7AB2-2123DDE341BC}"/>
                </a:ext>
              </a:extLst>
            </p:cNvPr>
            <p:cNvGrpSpPr/>
            <p:nvPr/>
          </p:nvGrpSpPr>
          <p:grpSpPr>
            <a:xfrm>
              <a:off x="8616923" y="2712719"/>
              <a:ext cx="162000" cy="1009739"/>
              <a:chOff x="1029583" y="3278777"/>
              <a:chExt cx="162000" cy="1009739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93A290A7-1B96-42B8-9DA7-C033F21AEBF5}"/>
                  </a:ext>
                </a:extLst>
              </p:cNvPr>
              <p:cNvCxnSpPr/>
              <p:nvPr/>
            </p:nvCxnSpPr>
            <p:spPr>
              <a:xfrm flipV="1">
                <a:off x="1110343" y="3429000"/>
                <a:ext cx="0" cy="859516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FD6F295D-15F6-616B-761E-86A1A2E36717}"/>
                  </a:ext>
                </a:extLst>
              </p:cNvPr>
              <p:cNvSpPr/>
              <p:nvPr/>
            </p:nvSpPr>
            <p:spPr>
              <a:xfrm>
                <a:off x="1029583" y="3278777"/>
                <a:ext cx="162000" cy="162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291B9FB-A09E-CC11-BAC7-C5BCA112423C}"/>
                </a:ext>
              </a:extLst>
            </p:cNvPr>
            <p:cNvSpPr txBox="1"/>
            <p:nvPr/>
          </p:nvSpPr>
          <p:spPr>
            <a:xfrm>
              <a:off x="7863182" y="1936567"/>
              <a:ext cx="16690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4 </a:t>
              </a:r>
              <a:r>
                <a:rPr lang="en-US" sz="2000" b="1" dirty="0"/>
                <a:t>weeks</a:t>
              </a:r>
            </a:p>
            <a:p>
              <a:pPr algn="ctr"/>
              <a:r>
                <a:rPr lang="en-US" sz="2000" b="1" dirty="0"/>
                <a:t>before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1B222B0-E553-8971-BE93-5555AB533E26}"/>
                </a:ext>
              </a:extLst>
            </p:cNvPr>
            <p:cNvSpPr txBox="1"/>
            <p:nvPr/>
          </p:nvSpPr>
          <p:spPr>
            <a:xfrm>
              <a:off x="8801033" y="2863833"/>
              <a:ext cx="13553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Final version</a:t>
              </a:r>
            </a:p>
            <a:p>
              <a:r>
                <a:rPr lang="en-US" sz="1600" dirty="0"/>
                <a:t>dissertation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39136EA-F861-9668-334F-9838EBB5845E}"/>
                </a:ext>
              </a:extLst>
            </p:cNvPr>
            <p:cNvSpPr txBox="1"/>
            <p:nvPr/>
          </p:nvSpPr>
          <p:spPr>
            <a:xfrm>
              <a:off x="8546111" y="4203583"/>
              <a:ext cx="23178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Share list of changes with FCP after </a:t>
              </a:r>
              <a:r>
                <a:rPr lang="en-US" sz="1600"/>
                <a:t>approval promotor</a:t>
              </a:r>
              <a:endParaRPr lang="en-US" sz="160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CC38A958-A515-2C6E-B92F-91F9338CED68}"/>
              </a:ext>
            </a:extLst>
          </p:cNvPr>
          <p:cNvSpPr txBox="1"/>
          <p:nvPr/>
        </p:nvSpPr>
        <p:spPr>
          <a:xfrm rot="16200000">
            <a:off x="10293413" y="2643886"/>
            <a:ext cx="326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DEFENCE</a:t>
            </a:r>
            <a:endParaRPr lang="nl-NL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BD46EF-62A0-92F3-79D3-26943297904E}"/>
              </a:ext>
            </a:extLst>
          </p:cNvPr>
          <p:cNvSpPr txBox="1"/>
          <p:nvPr/>
        </p:nvSpPr>
        <p:spPr>
          <a:xfrm>
            <a:off x="3471375" y="3952725"/>
            <a:ext cx="5463076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Promotion Regulations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5-7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50% UvA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Majority (&lt;50%) members with </a:t>
            </a:r>
            <a:r>
              <a:rPr lang="en-US" sz="1400" i="1" dirty="0"/>
              <a:t>ius </a:t>
            </a:r>
            <a:r>
              <a:rPr lang="en-US" sz="1400" i="1" dirty="0" err="1"/>
              <a:t>promovendi</a:t>
            </a:r>
            <a:endParaRPr lang="en-US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At least one member is a full professor at the Faculty of Humanities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At least one member is a full professor at a different institution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Co-authors cannot form the majority of the committee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/>
          </a:p>
          <a:p>
            <a:r>
              <a:rPr lang="en-US" sz="1400" b="1" dirty="0"/>
              <a:t>Faculty Regulations</a:t>
            </a:r>
          </a:p>
          <a:p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At least one female member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01775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F9FE3-5217-F929-7498-9D03874BB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8772" y="3908976"/>
            <a:ext cx="3091404" cy="1325563"/>
          </a:xfrm>
        </p:spPr>
        <p:txBody>
          <a:bodyPr/>
          <a:lstStyle/>
          <a:p>
            <a:r>
              <a:rPr lang="en-US" dirty="0"/>
              <a:t>Background </a:t>
            </a:r>
            <a:endParaRPr lang="nl-NL" dirty="0"/>
          </a:p>
        </p:txBody>
      </p:sp>
      <p:pic>
        <p:nvPicPr>
          <p:cNvPr id="7" name="Content Placeholder 6" descr="A group of people walking up a hill&#10;&#10;AI-generated content may be incorrect.">
            <a:extLst>
              <a:ext uri="{FF2B5EF4-FFF2-40B4-BE49-F238E27FC236}">
                <a16:creationId xmlns:a16="http://schemas.microsoft.com/office/drawing/2014/main" id="{851F9EA3-DEC7-6D2A-C8A6-6748D293EC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1840">
            <a:off x="765507" y="2183280"/>
            <a:ext cx="2662375" cy="3849217"/>
          </a:xfrm>
          <a:ln>
            <a:solidFill>
              <a:schemeClr val="tx1"/>
            </a:solidFill>
          </a:ln>
        </p:spPr>
      </p:pic>
      <p:pic>
        <p:nvPicPr>
          <p:cNvPr id="9" name="Picture 8" descr="A person standing in a room&#10;&#10;AI-generated content may be incorrect.">
            <a:extLst>
              <a:ext uri="{FF2B5EF4-FFF2-40B4-BE49-F238E27FC236}">
                <a16:creationId xmlns:a16="http://schemas.microsoft.com/office/drawing/2014/main" id="{DC85E342-89D3-0B04-7BAE-272D00125B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681" y="237746"/>
            <a:ext cx="7533852" cy="34211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A white and blue page with green text&#10;&#10;AI-generated content may be incorrect.">
            <a:extLst>
              <a:ext uri="{FF2B5EF4-FFF2-40B4-BE49-F238E27FC236}">
                <a16:creationId xmlns:a16="http://schemas.microsoft.com/office/drawing/2014/main" id="{87EB567D-38F0-B350-5257-B99D23C584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5292">
            <a:off x="8462872" y="2804260"/>
            <a:ext cx="2913508" cy="35349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1220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44685-B017-3E7A-FBF7-091CB6761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PhD categories</a:t>
            </a:r>
            <a:endParaRPr lang="nl-NL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F582824-C3BC-E73D-9212-48B026BD38B4}"/>
              </a:ext>
            </a:extLst>
          </p:cNvPr>
          <p:cNvGraphicFramePr>
            <a:graphicFrameLocks noGrp="1"/>
          </p:cNvGraphicFramePr>
          <p:nvPr/>
        </p:nvGraphicFramePr>
        <p:xfrm>
          <a:off x="664633" y="1690688"/>
          <a:ext cx="11154834" cy="46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0034">
                  <a:extLst>
                    <a:ext uri="{9D8B030D-6E8A-4147-A177-3AD203B41FA5}">
                      <a16:colId xmlns:a16="http://schemas.microsoft.com/office/drawing/2014/main" val="172231843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660381713"/>
                    </a:ext>
                  </a:extLst>
                </a:gridCol>
                <a:gridCol w="5892800">
                  <a:extLst>
                    <a:ext uri="{9D8B030D-6E8A-4147-A177-3AD203B41FA5}">
                      <a16:colId xmlns:a16="http://schemas.microsoft.com/office/drawing/2014/main" val="3915215837"/>
                    </a:ext>
                  </a:extLst>
                </a:gridCol>
              </a:tblGrid>
              <a:tr h="738011">
                <a:tc>
                  <a:txBody>
                    <a:bodyPr/>
                    <a:lstStyle/>
                    <a:p>
                      <a:r>
                        <a:rPr lang="en-US" dirty="0"/>
                        <a:t>UNL Type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No. (1-10-2025)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482639"/>
                  </a:ext>
                </a:extLst>
              </a:tr>
              <a:tr h="738011">
                <a:tc>
                  <a:txBody>
                    <a:bodyPr/>
                    <a:lstStyle/>
                    <a:p>
                      <a:r>
                        <a:rPr lang="en-US" b="0" dirty="0"/>
                        <a:t>1a 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PhD Candidate with Employee Status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PhD withing a NWO or ERC-project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0359716"/>
                  </a:ext>
                </a:extLst>
              </a:tr>
              <a:tr h="738011">
                <a:tc>
                  <a:txBody>
                    <a:bodyPr/>
                    <a:lstStyle/>
                    <a:p>
                      <a:r>
                        <a:rPr lang="en-US" b="0" dirty="0"/>
                        <a:t>1b 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Employee in PhD Track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Employee in another primary role who also does a PhD and receives some renumeration for this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72967"/>
                  </a:ext>
                </a:extLst>
              </a:tr>
              <a:tr h="738011">
                <a:tc>
                  <a:txBody>
                    <a:bodyPr/>
                    <a:lstStyle/>
                    <a:p>
                      <a:r>
                        <a:rPr lang="en-US" b="0" dirty="0"/>
                        <a:t>2 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PhD Candidate with a Scholarship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PhDs with funding from the CSC, LPDP, or another funder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8079957"/>
                  </a:ext>
                </a:extLst>
              </a:tr>
              <a:tr h="738011">
                <a:tc>
                  <a:txBody>
                    <a:bodyPr/>
                    <a:lstStyle/>
                    <a:p>
                      <a:r>
                        <a:rPr lang="en-US" b="0" dirty="0"/>
                        <a:t>3 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Externally Funded PhD Candidate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Employee working at an external party (</a:t>
                      </a:r>
                      <a:r>
                        <a:rPr lang="en-US" dirty="0" err="1"/>
                        <a:t>f.e</a:t>
                      </a:r>
                      <a:r>
                        <a:rPr lang="en-US" dirty="0"/>
                        <a:t>. NIOD, </a:t>
                      </a:r>
                      <a:r>
                        <a:rPr lang="en-US" dirty="0" err="1"/>
                        <a:t>Gemeente</a:t>
                      </a:r>
                      <a:r>
                        <a:rPr lang="en-US" dirty="0"/>
                        <a:t> Amsterdam) who is renumerated by this external partner for their tasks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277199"/>
                  </a:ext>
                </a:extLst>
              </a:tr>
              <a:tr h="738011">
                <a:tc>
                  <a:txBody>
                    <a:bodyPr/>
                    <a:lstStyle/>
                    <a:p>
                      <a:r>
                        <a:rPr lang="en-US" b="0" dirty="0"/>
                        <a:t>4 External Funded PhD Candidate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PhD who supports their own project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541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889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25C7C7D-1F09-783A-18AF-67C624BF08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668503"/>
              </p:ext>
            </p:extLst>
          </p:nvPr>
        </p:nvGraphicFramePr>
        <p:xfrm>
          <a:off x="491067" y="770465"/>
          <a:ext cx="11209866" cy="55456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36622">
                  <a:extLst>
                    <a:ext uri="{9D8B030D-6E8A-4147-A177-3AD203B41FA5}">
                      <a16:colId xmlns:a16="http://schemas.microsoft.com/office/drawing/2014/main" val="1222708912"/>
                    </a:ext>
                  </a:extLst>
                </a:gridCol>
                <a:gridCol w="3736622">
                  <a:extLst>
                    <a:ext uri="{9D8B030D-6E8A-4147-A177-3AD203B41FA5}">
                      <a16:colId xmlns:a16="http://schemas.microsoft.com/office/drawing/2014/main" val="2967023125"/>
                    </a:ext>
                  </a:extLst>
                </a:gridCol>
                <a:gridCol w="3736622">
                  <a:extLst>
                    <a:ext uri="{9D8B030D-6E8A-4147-A177-3AD203B41FA5}">
                      <a16:colId xmlns:a16="http://schemas.microsoft.com/office/drawing/2014/main" val="720615013"/>
                    </a:ext>
                  </a:extLst>
                </a:gridCol>
              </a:tblGrid>
              <a:tr h="55481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Funded</a:t>
                      </a:r>
                      <a:endParaRPr lang="nl-NL" b="1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Self-funded </a:t>
                      </a:r>
                      <a:endParaRPr lang="nl-NL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460744"/>
                  </a:ext>
                </a:extLst>
              </a:tr>
              <a:tr h="406240">
                <a:tc>
                  <a:txBody>
                    <a:bodyPr/>
                    <a:lstStyle/>
                    <a:p>
                      <a:r>
                        <a:rPr lang="en-US" b="1" dirty="0"/>
                        <a:t>Salary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5736"/>
                  </a:ext>
                </a:extLst>
              </a:tr>
              <a:tr h="406240">
                <a:tc>
                  <a:txBody>
                    <a:bodyPr/>
                    <a:lstStyle/>
                    <a:p>
                      <a:r>
                        <a:rPr lang="en-US" b="1" dirty="0"/>
                        <a:t>Right to a (flex) </a:t>
                      </a:r>
                      <a:r>
                        <a:rPr lang="en-US" b="1"/>
                        <a:t>desk and </a:t>
                      </a:r>
                      <a:r>
                        <a:rPr lang="en-US" b="1" dirty="0"/>
                        <a:t>laptop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492454"/>
                  </a:ext>
                </a:extLst>
              </a:tr>
              <a:tr h="406240">
                <a:tc>
                  <a:txBody>
                    <a:bodyPr/>
                    <a:lstStyle/>
                    <a:p>
                      <a:r>
                        <a:rPr lang="en-US" b="1" dirty="0"/>
                        <a:t>UvA-Net ID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675891"/>
                  </a:ext>
                </a:extLst>
              </a:tr>
              <a:tr h="406240">
                <a:tc>
                  <a:txBody>
                    <a:bodyPr/>
                    <a:lstStyle/>
                    <a:p>
                      <a:r>
                        <a:rPr lang="en-US" b="1" dirty="0"/>
                        <a:t>Printing, coffee, tea 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508817"/>
                  </a:ext>
                </a:extLst>
              </a:tr>
              <a:tr h="537893">
                <a:tc>
                  <a:txBody>
                    <a:bodyPr/>
                    <a:lstStyle/>
                    <a:p>
                      <a:r>
                        <a:rPr lang="en-US" b="1" dirty="0"/>
                        <a:t>Research budget 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(through research project) 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(through UvA, +/- 4.500 euros)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089690"/>
                  </a:ext>
                </a:extLst>
              </a:tr>
              <a:tr h="525967">
                <a:tc>
                  <a:txBody>
                    <a:bodyPr/>
                    <a:lstStyle/>
                    <a:p>
                      <a:r>
                        <a:rPr lang="en-US" b="1" dirty="0"/>
                        <a:t>Access to PhD Skills 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5597"/>
                  </a:ext>
                </a:extLst>
              </a:tr>
              <a:tr h="406240">
                <a:tc>
                  <a:txBody>
                    <a:bodyPr/>
                    <a:lstStyle/>
                    <a:p>
                      <a:r>
                        <a:rPr lang="en-US" b="1" dirty="0"/>
                        <a:t>Pilot meeting 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26554"/>
                  </a:ext>
                </a:extLst>
              </a:tr>
              <a:tr h="710920">
                <a:tc>
                  <a:txBody>
                    <a:bodyPr/>
                    <a:lstStyle/>
                    <a:p>
                      <a:r>
                        <a:rPr lang="en-US" b="1" dirty="0"/>
                        <a:t>Access to research school activities 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283122"/>
                  </a:ext>
                </a:extLst>
              </a:tr>
              <a:tr h="4739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Required to teach 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955161"/>
                  </a:ext>
                </a:extLst>
              </a:tr>
              <a:tr h="710920">
                <a:tc>
                  <a:txBody>
                    <a:bodyPr/>
                    <a:lstStyle/>
                    <a:p>
                      <a:r>
                        <a:rPr lang="en-US" b="1" dirty="0"/>
                        <a:t>Required to log leave and report illness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nl-NL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46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681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C4E7C-40F9-5B38-1001-B5B2A628B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PhD Community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96F8E-931D-512A-9E39-1A374ECF5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Significant growth between 2018 and 2025 of especially self-funded PhDs </a:t>
            </a:r>
          </a:p>
          <a:p>
            <a:r>
              <a:rPr lang="en-US" sz="3000" dirty="0"/>
              <a:t>Quite a big </a:t>
            </a:r>
            <a:r>
              <a:rPr lang="en-US" sz="3000" dirty="0" err="1"/>
              <a:t>discreptancy</a:t>
            </a:r>
            <a:r>
              <a:rPr lang="en-US" sz="3000" dirty="0"/>
              <a:t> between the number of funded and self funded PhDs (+/- 25% versus 75% over all) </a:t>
            </a:r>
          </a:p>
          <a:p>
            <a:r>
              <a:rPr lang="en-US" sz="3000" dirty="0"/>
              <a:t>Large differences between research schools in how the PhD community is made up </a:t>
            </a:r>
          </a:p>
          <a:p>
            <a:endParaRPr lang="en-US" sz="3000" dirty="0"/>
          </a:p>
          <a:p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95348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BA3FA-834F-F647-9E53-75B886D0B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of our worries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4E395-93E3-E58D-0B34-3099F5134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Delays are visible across all categories of PhDs </a:t>
            </a:r>
          </a:p>
          <a:p>
            <a:r>
              <a:rPr lang="en-US" sz="3000" dirty="0"/>
              <a:t>PhDs generally take 6 years to come to a defendable manuscript, often more</a:t>
            </a:r>
          </a:p>
          <a:p>
            <a:r>
              <a:rPr lang="en-US" sz="3000" dirty="0"/>
              <a:t>Ex-funded PhDs struggle or even stop if they don’t finish their PhDs within 6 years, due to other commitments </a:t>
            </a:r>
          </a:p>
          <a:p>
            <a:r>
              <a:rPr lang="en-US" sz="3000" dirty="0"/>
              <a:t>Self funded PhDs are more likely to quit their PhD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2782459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795FC-D19E-70CD-E014-224D8A22B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PhD policy </a:t>
            </a:r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442125-334C-5F55-FE84-A01DD5A15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98C3E9-BCF5-E4E8-D64A-238D2091A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7032-FBC3-4785-80E9-4254651300D4}" type="slidenum">
              <a:rPr lang="nl-NL" smtClean="0"/>
              <a:t>6</a:t>
            </a:fld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DD50E1-AC5D-498C-F69B-6622FD973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087" y="359999"/>
            <a:ext cx="4426425" cy="62478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10EE1B-D54C-7158-F997-818DEE94C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13" y="1700808"/>
            <a:ext cx="5091703" cy="4447992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9ABF6D-1EE5-30E4-25DA-8A18D27AF57B}"/>
              </a:ext>
            </a:extLst>
          </p:cNvPr>
          <p:cNvCxnSpPr>
            <a:cxnSpLocks/>
          </p:cNvCxnSpPr>
          <p:nvPr/>
        </p:nvCxnSpPr>
        <p:spPr>
          <a:xfrm flipH="1">
            <a:off x="4907870" y="675976"/>
            <a:ext cx="792088" cy="82608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912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FDDC1-03BF-78AE-93D7-F7354E575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of our new PhD policy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D8539-23DF-1C59-AB58-6D15078BB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Better balance between funded and self-funded PhDs </a:t>
            </a:r>
          </a:p>
          <a:p>
            <a:r>
              <a:rPr lang="en-US" sz="3000" dirty="0"/>
              <a:t>Clearer admission procedures (leading to stronger proposals) </a:t>
            </a:r>
          </a:p>
          <a:p>
            <a:r>
              <a:rPr lang="en-US" sz="3000" dirty="0"/>
              <a:t>Aiming for a higher completion rate within 6 years </a:t>
            </a:r>
          </a:p>
          <a:p>
            <a:r>
              <a:rPr lang="en-US" sz="3000" dirty="0"/>
              <a:t>Improving the use of structural already in place to support PhD wellbeing </a:t>
            </a:r>
          </a:p>
          <a:p>
            <a:r>
              <a:rPr lang="en-US" sz="3000" dirty="0"/>
              <a:t>Improving information flow for PhDs and supervisors </a:t>
            </a:r>
          </a:p>
          <a:p>
            <a:r>
              <a:rPr lang="en-US" sz="3000" dirty="0"/>
              <a:t>Hora </a:t>
            </a:r>
            <a:r>
              <a:rPr lang="en-US" sz="3000" dirty="0" err="1"/>
              <a:t>Finita</a:t>
            </a:r>
            <a:r>
              <a:rPr lang="en-US" sz="3000" dirty="0"/>
              <a:t> (PhD administration system) will help PhDs stay in control of their trajectories </a:t>
            </a:r>
          </a:p>
          <a:p>
            <a:pPr marL="0" indent="0">
              <a:buNone/>
            </a:pP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2084496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1CC56E7-5F63-44C6-8572-7CCDB495E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09" y="568461"/>
            <a:ext cx="11159196" cy="936103"/>
          </a:xfrm>
        </p:spPr>
        <p:txBody>
          <a:bodyPr anchor="b"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nl-NL" dirty="0" err="1">
                <a:solidFill>
                  <a:srgbClr val="C00000"/>
                </a:solidFill>
              </a:rPr>
              <a:t>issertation</a:t>
            </a:r>
            <a:r>
              <a:rPr lang="nl-NL" dirty="0">
                <a:solidFill>
                  <a:srgbClr val="C00000"/>
                </a:solidFill>
              </a:rPr>
              <a:t> </a:t>
            </a:r>
            <a:r>
              <a:rPr lang="nl-NL" dirty="0" err="1">
                <a:solidFill>
                  <a:srgbClr val="C00000"/>
                </a:solidFill>
              </a:rPr>
              <a:t>path</a:t>
            </a:r>
            <a:r>
              <a:rPr lang="nl-NL" dirty="0">
                <a:solidFill>
                  <a:srgbClr val="C00000"/>
                </a:solidFill>
              </a:rPr>
              <a:t>: </a:t>
            </a:r>
            <a:r>
              <a:rPr lang="nl-NL" b="0" dirty="0">
                <a:solidFill>
                  <a:srgbClr val="C00000"/>
                </a:solidFill>
              </a:rPr>
              <a:t>practical </a:t>
            </a:r>
            <a:r>
              <a:rPr lang="nl-NL" b="0" dirty="0" err="1">
                <a:solidFill>
                  <a:srgbClr val="C00000"/>
                </a:solidFill>
              </a:rPr>
              <a:t>matters</a:t>
            </a:r>
            <a:endParaRPr lang="nl-NL" b="0" dirty="0">
              <a:solidFill>
                <a:srgbClr val="C00000"/>
              </a:solidFill>
            </a:endParaRPr>
          </a:p>
        </p:txBody>
      </p:sp>
      <p:pic>
        <p:nvPicPr>
          <p:cNvPr id="5" name="Content Placeholder 4" descr="A close-up of a bracelet&#10;&#10;Description automatically generated">
            <a:extLst>
              <a:ext uri="{FF2B5EF4-FFF2-40B4-BE49-F238E27FC236}">
                <a16:creationId xmlns:a16="http://schemas.microsoft.com/office/drawing/2014/main" id="{CBD9DCD7-527A-B3C3-E59F-805493FDEE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5" b="36524"/>
          <a:stretch/>
        </p:blipFill>
        <p:spPr>
          <a:xfrm>
            <a:off x="172528" y="1630392"/>
            <a:ext cx="11835442" cy="5063706"/>
          </a:xfrm>
          <a:noFill/>
        </p:spPr>
      </p:pic>
    </p:spTree>
    <p:extLst>
      <p:ext uri="{BB962C8B-B14F-4D97-AF65-F5344CB8AC3E}">
        <p14:creationId xmlns:p14="http://schemas.microsoft.com/office/powerpoint/2010/main" val="1182953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FGW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TemplafyFormConfiguration><![CDATA[{"formFields":[{"required":false,"placeholder":"","lines":0,"defaultValue":"{{UserProfile.Name}}","helpTexts":{"prefix":"","postfix":""},"spacing":{},"type":"textBox","name":"Presenter","label":"Presenter","fullyQualifiedName":"Presenter"},{"required":false,"helpTexts":{"prefix":"","postfix":""},"spacing":{},"type":"datePicker","name":"Date","label":"Datum | Date","fullyQualifiedName":"Date"},{"defaultValue":"true","helpTexts":{"prefix":"","postfix":""},"spacing":{},"type":"checkBox","name":"ShowDate","label":"Show date","fullyQualifiedName":"ShowDate"}],"formDataEntries":[{"name":"Presenter","value":"84ZQ39up8W6uTtzJxEzrqg=="},{"name":"Date","value":"8OckRzIvV936p0GaHSX1/w=="},{"name":"ShowDate","value":"k/iFY14ctKG9J7fNVWXBww=="}]}]]></TemplafyFormConfiguration>
</file>

<file path=customXml/item10.xml><?xml version="1.0" encoding="utf-8"?>
<TemplafySlideTemplateConfiguration><![CDATA[{"documentContentValidatorConfiguration":{"enableDocumentContentValidator":false,"documentContentValidatorVersion":0},"elementsMetadata":[],"slideId":"638162814306852237","enableDocumentContentUpdater":true,"version":"1.7"}]]></TemplafySlideTemplateConfiguration>
</file>

<file path=customXml/item11.xml><?xml version="1.0" encoding="utf-8"?>
<TemplafySlideFormConfiguration><![CDATA[{"formFields":[],"formDataEntries":[]}]]></TemplafySlideFormConfiguration>
</file>

<file path=customXml/item2.xml><?xml version="1.0" encoding="utf-8"?>
<TemplafyTemplateConfiguration><![CDATA[{"elementsMetadata":[{"type":"shape","id":"b1df9e58-7b85-4df5-ba5a-2dc19750d6bc","elementConfiguration":{"inheritDimensions":"inheritNone","width":"","height":"{{UserProfile.Divisions.LogoSecondPowerPointHeight}}","binding":"UserProfile.Divisions.LogoWord","disableUpdates":false,"type":"image"}},{"type":"shape","id":"bd39810e-bdbd-492f-b652-c40c75535669","elementConfiguration":{"inheritDimensions":"inheritNone","width":"","height":"{{UserProfile.Divisions.UmcSecondPowerPointHeight}}","binding":"UserProfile.Divisions.UmcLogo","visibility":{"action":"hide","binding":"UserProfile.Divisions.UvaUnit","operator":"notEquals","compareValue":"FDG"},"disableUpdates":false,"type":"image"}},{"type":"shape","id":"a0257918-b6b8-475b-af73-967f127747cf","elementConfiguration":{"inheritDimensions":"inheritWidth","width":"{{UserProfile.Divisions.logoSecondPowerPointWidth}}","height":"{{UserProfile.Divisions.LogoSecondWordHeight}}","binding":"UserProfile.Divisions.LogoWord","disableUpdates":false,"type":"image"}},{"type":"shape","id":"829d4189-4bdc-4820-ab4d-9c9c39cfda6d","elementConfiguration":{"inheritDimensions":"inheritNone","width":"","height":"{{UserProfile.Divisions.UmcThirdPowerPointHeight}}","binding":"UserProfile.Divisions.UmcLogo","visibility":{"action":"hide","binding":"UserProfile.Divisions.UvaUnit","operator":"notEquals","compareValue":"FDG"},"disableUpdates":false,"type":"image"}},{"type":"shape","id":"f7449bf5-df54-4eb9-92d4-a04fb814ff54","elementConfiguration":{"format":"{{DateFormats.CustomE}}","binding":"Form.Date","visibility":{"action":"hide","binding":"Form.ShowDate","operator":"equals","compareValue":"false"},"disableUpdates":false,"type":"date"}},{"type":"shape","id":"907e63a1-6ea8-474a-b4f8-a70dbbb2c90c","elementConfiguration":{"inheritDimensions":"inheritNone","width":"","height":"{{UserProfile.Divisions.LogoSecondPowerPointHeight}}","binding":"UserProfile.Divisions.LogoWord","disableUpdates":false,"type":"image"}},{"type":"shape","id":"e531602f-8ad7-471c-95e8-2f02b3bf6bc0","elementConfiguration":{"inheritDimensions":"inheritNone","width":"","height":"{{UserProfile.Divisions.UmcThirdPowerPointHeight}}","binding":"UserProfile.Divisions.UmcLogo","visibility":{"action":"hide","binding":"UserProfile.Divisions.UvaUnit","operator":"notEquals","compareValue":"FDG"},"disableUpdates":false,"type":"image"}},{"type":"shape","id":"7af7fc7d-51d5-41e4-a267-52bd82e76f57","elementConfiguration":{"format":"{{DateFormats.CustomE}}","binding":"Form.Date","visibility":{"action":"hide","binding":"Form.ShowDate","operator":"equals","compareValue":"false"},"disableUpdates":false,"type":"date"}},{"type":"shape","id":"4d9b4503-05d8-4ab8-a0d6-33beb4dbc96a","elementConfiguration":{"inheritDimensions":"inheritNone","width":"16.94 cm","height":"19.05 cm","binding":"UserProfile.Units.DefaultImage2022","disableUpdates":false,"type":"image"}},{"type":"shape","id":"a642a8e8-87e1-4b53-a70e-c6f5d3902592","elementConfiguration":{"format":"{{DateFormats.CustomE}}","binding":"Form.Date","visibility":{"action":"hide","binding":"Form.ShowDate","operator":"equals","compareValue":"false"},"disableUpdates":false,"type":"date"}},{"type":"shape","id":"e31cce80-6906-4975-b8e1-29305c4cc6d4","elementConfiguration":{"binding":"Form.Presenter","visibility":{"action":"hide","binding":"UserProfile.Divisions.UvaUnit","operator":"equals","compareValue":"FDG"},"disableUpdates":false,"type":"text"}},{"type":"shape","id":"c0913d0c-6ea8-45f0-8cd8-053043876c8d","elementConfiguration":{"visibility":{"action":"hide","binding":"UserProfile.Divisions.UvaUnit","operator":"notEquals","compareValue":"FDG"},"disableUpdates":false,"type":"text"}},{"type":"shape","id":"3e9ae869-4649-4dfc-9da1-aa7d88980860","elementConfiguration":{"inheritDimensions":"inheritNone","width":"","height":"{{UserProfile.Divisions.LogoPowerPointHeight}}","binding":"UserProfile.Divisions.LogoWord","disableUpdates":false,"type":"image"}},{"type":"shape","id":"ce74602d-9048-4391-8085-dd8e9a4fbeb0","elementConfiguration":{"inheritDimensions":"inheritNone","width":"","height":"{{UserProfile.Divisions.UmcPowerPointHeight}}","binding":"UserProfile.Divisions.UmcLogo","visibility":{"action":"hide","binding":"UserProfile.Divisions.UvaUnit","operator":"notEquals","compareValue":"FDG"},"disableUpdates":false,"type":"image"}},{"type":"shape","id":"b91b9bfd-d11b-4a93-8557-e4a031f5f49c","elementConfiguration":{"format":"{{DateFormats.CustomE}}","binding":"Form.Date","visibility":{"action":"hide","binding":"Form.ShowDate","operator":"equals","compareValue":"false"},"disableUpdates":false,"type":"date"}},{"type":"shape","id":"f876bb87-db86-4c38-be99-051452778d58","elementConfiguration":{"binding":"Form.Presenter","visibility":{"action":"hide","binding":"UserProfile.Divisions.UvaUnit","operator":"notEquals","compareValue":"FDG"},"disableUpdates":false,"type":"text"}},{"type":"shape","id":"8b068f7c-5531-4153-bb47-ef0fe940c7e7","elementConfiguration":{"visibility":{"action":"hide","binding":"UserProfile.Divisions.UvaUnit","operator":"equals","compareValue":"FDG"},"disableUpdates":false,"type":"text"}},{"type":"shape","id":"4d44388e-7daf-41cd-b1da-3022cefc864a","elementConfiguration":{"format":"{{DateFormats.CustomE}}","binding":"Form.Date","visibility":{"action":"hide","binding":"Form.ShowDate","operator":"equals","compareValue":"false"},"disableUpdates":false,"type":"date"}},{"type":"shape","id":"42170dd1-c7f3-47cb-8cfd-5aa356ad7bc1","elementConfiguration":{"inheritDimensions":"inheritNone","width":"","height":"{{UserProfile.Divisions.LogoSecondPowerPointHeight}}","binding":"UserProfile.Divisions.LogoWord","disableUpdates":false,"type":"image"}},{"type":"shape","id":"906f4abc-7e2c-4de6-8a19-88138e75ece0","elementConfiguration":{"inheritDimensions":"inheritNone","width":"","height":"{{UserProfile.Divisions.UmcThirdPowerPointHeight}}","binding":"UserProfile.Divisions.UmcLogo","visibility":{"action":"hide","binding":"UserProfile.Divisions.UvaUnit","operator":"notEquals","compareValue":"FDG"},"disableUpdates":false,"type":"image"}},{"type":"shape","id":"b5bb35fa-af36-41b8-bc52-ada34628013a","elementConfiguration":{"inheritDimensions":"inheritWidth","width":"{{UserProfile.Divisions.logoSecondPowerPointWidth}}","height":"{{UserProfile.Divisions.LogoSecondWordHeight}}","binding":"UserProfile.Divisions.LogoWord","disableUpdates":false,"type":"image"}},{"type":"shape","id":"43f9b6a5-f3ed-4f48-b696-03ac672b690c","elementConfiguration":{"inheritDimensions":"inheritNone","width":"","height":"{{UserProfile.Divisions.UmcThirdPowerPointHeight}}","binding":"UserProfile.Divisions.UmcLogo","visibility":{"action":"hide","binding":"UserProfile.Divisions.UvaUnit","operator":"notEquals","compareValue":"FDG"},"disableUpdates":false,"type":"image"}},{"type":"shape","id":"e3dc3d0f-13a2-4e66-a67a-4dbd83accc80","elementConfiguration":{"inheritDimensions":"inheritWidth","width":"{{UserProfile.Divisions.logoSecondPowerPointWidth}}","height":"{{UserProfile.Divisions.LogoSecondWordHeight}}","binding":"UserProfile.Divisions.LogoWord","disableUpdates":false,"type":"image"}},{"type":"shape","id":"d0ffe643-bfd5-4a1f-9bbb-91beb166a980","elementConfiguration":{"inheritDimensions":"inheritNone","width":"","height":"{{UserProfile.Divisions.UmcThirdPowerPointHeight}}","binding":"UserProfile.Divisions.UmcLogo","visibility":{"action":"hide","binding":"UserProfile.Divisions.UvaUnit","operator":"notEquals","compareValue":"FDG"},"disableUpdates":false,"type":"image"}}],"transformationConfigurations":[{"colorTheme":"{{UserProfile.Units.ColourTheme}}","originalColorThemeXml":"<a:clrScheme name=\"UvA\" xmlns:a=\"http://schemas.openxmlformats.org/drawingml/2006/main\"><a:dk1><a:srgbClr val=\"000000\" /></a:dk1><a:lt1><a:srgbClr val=\"FFFFFF\" /></a:lt1><a:dk2><a:srgbClr val=\"000000\" /></a:dk2><a:lt2><a:srgbClr val=\"FFFFFF\" /></a:lt2><a:accent1><a:srgbClr val=\"1F1D21\" /></a:accent1><a:accent2><a:srgbClr val=\"BC0031\" /></a:accent2><a:accent3><a:srgbClr val=\"E98300\" /></a:accent3><a:accent4><a:srgbClr val=\"257835\" /></a:accent4><a:accent5><a:srgbClr val=\"BEB511\" /></a:accent5><a:accent6><a:srgbClr val=\"751B68\" /></a:accent6><a:hlink><a:srgbClr val=\"004E92\" /></a:hlink><a:folHlink><a:srgbClr val=\"2AA5D0\" /></a:folHlink></a:clrScheme>","disableUpdates":false,"type":"colorTheme"},{"language":"{{DocumentLanguage}}","disableUpdates":false,"type":"proofingLanguage"}],"templateName":"","templateDescription":"","enableDocumentContentUpdater":true,"version":"1.7"}]]></TemplafyTemplateConfiguratio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3CCF29AC71D4428C978BA42A6A441C" ma:contentTypeVersion="34" ma:contentTypeDescription="Een nieuw document maken." ma:contentTypeScope="" ma:versionID="7d158b9b3fd3ec60989cb2b3e32d5771">
  <xsd:schema xmlns:xsd="http://www.w3.org/2001/XMLSchema" xmlns:xs="http://www.w3.org/2001/XMLSchema" xmlns:p="http://schemas.microsoft.com/office/2006/metadata/properties" xmlns:ns1="http://schemas.microsoft.com/sharepoint/v3" xmlns:ns2="aacb7df8-672f-46f2-977f-893ce5cef86b" xmlns:ns3="22a3f1e7-1ad8-4567-967d-700183da1d1b" targetNamespace="http://schemas.microsoft.com/office/2006/metadata/properties" ma:root="true" ma:fieldsID="b2ea9b1e2fb62c990773d12b5caa2323" ns1:_="" ns2:_="" ns3:_="">
    <xsd:import namespace="http://schemas.microsoft.com/sharepoint/v3"/>
    <xsd:import namespace="aacb7df8-672f-46f2-977f-893ce5cef86b"/>
    <xsd:import namespace="22a3f1e7-1ad8-4567-967d-700183da1d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b7df8-672f-46f2-977f-893ce5cef8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Afbeeldingtags" ma:readOnly="false" ma:fieldId="{5cf76f15-5ced-4ddc-b409-7134ff3c332f}" ma:taxonomyMulti="true" ma:sspId="abf9d911-60e3-4694-aed6-bc66dbc4cb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a3f1e7-1ad8-4567-967d-700183da1d1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91fdf702-cf53-40c8-8dde-89d267aa3274}" ma:internalName="TaxCatchAll" ma:showField="CatchAllData" ma:web="22a3f1e7-1ad8-4567-967d-700183da1d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TemplafySlideFormConfiguration><![CDATA[{"formFields":[],"formDataEntries":[]}]]></TemplafySlideFormConfiguration>
</file>

<file path=customXml/item5.xml><?xml version="1.0" encoding="utf-8"?>
<TemplafySlideFormConfiguration><![CDATA[{"formFields":[],"formDataEntries":[]}]]></TemplafySlideFormConfiguration>
</file>

<file path=customXml/item6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22a3f1e7-1ad8-4567-967d-700183da1d1b" xsi:nil="true"/>
    <lcf76f155ced4ddcb4097134ff3c332f xmlns="aacb7df8-672f-46f2-977f-893ce5cef86b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7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8.xml><?xml version="1.0" encoding="utf-8"?>
<TemplafySlideTemplateConfiguration><![CDATA[{"documentContentValidatorConfiguration":{"enableDocumentContentValidator":false,"documentContentValidatorVersion":0},"elementsMetadata":[],"slideId":"637111542918247062","enableDocumentContentUpdater":true,"version":"1.7"}]]></TemplafySlideTemplateConfiguration>
</file>

<file path=customXml/item9.xml><?xml version="1.0" encoding="utf-8"?>
<TemplafySlideTemplateConfiguration><![CDATA[{"documentContentValidatorConfiguration":{"enableDocumentContentValidator":false,"documentContentValidatorVersion":0},"elementsMetadata":[],"slideId":"637189121280514144","enableDocumentContentUpdater":true,"version":"1.7"}]]></TemplafySlideTemplateConfiguration>
</file>

<file path=customXml/itemProps1.xml><?xml version="1.0" encoding="utf-8"?>
<ds:datastoreItem xmlns:ds="http://schemas.openxmlformats.org/officeDocument/2006/customXml" ds:itemID="{E8D205EF-AF8E-4348-9EA2-8D27FC02B397}">
  <ds:schemaRefs/>
</ds:datastoreItem>
</file>

<file path=customXml/itemProps10.xml><?xml version="1.0" encoding="utf-8"?>
<ds:datastoreItem xmlns:ds="http://schemas.openxmlformats.org/officeDocument/2006/customXml" ds:itemID="{3EE9F2F9-D093-4128-99B2-F10398786D9C}">
  <ds:schemaRefs/>
</ds:datastoreItem>
</file>

<file path=customXml/itemProps11.xml><?xml version="1.0" encoding="utf-8"?>
<ds:datastoreItem xmlns:ds="http://schemas.openxmlformats.org/officeDocument/2006/customXml" ds:itemID="{C5FAD6CF-4404-4642-963D-08371611C208}">
  <ds:schemaRefs/>
</ds:datastoreItem>
</file>

<file path=customXml/itemProps2.xml><?xml version="1.0" encoding="utf-8"?>
<ds:datastoreItem xmlns:ds="http://schemas.openxmlformats.org/officeDocument/2006/customXml" ds:itemID="{9A6AD133-282B-4D50-906D-72855430297F}">
  <ds:schemaRefs/>
</ds:datastoreItem>
</file>

<file path=customXml/itemProps3.xml><?xml version="1.0" encoding="utf-8"?>
<ds:datastoreItem xmlns:ds="http://schemas.openxmlformats.org/officeDocument/2006/customXml" ds:itemID="{8C445952-5E94-40AE-913F-656688FE17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acb7df8-672f-46f2-977f-893ce5cef86b"/>
    <ds:schemaRef ds:uri="22a3f1e7-1ad8-4567-967d-700183da1d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A4DA60A-7E3F-4450-BCB0-B768B3EE607E}">
  <ds:schemaRefs/>
</ds:datastoreItem>
</file>

<file path=customXml/itemProps5.xml><?xml version="1.0" encoding="utf-8"?>
<ds:datastoreItem xmlns:ds="http://schemas.openxmlformats.org/officeDocument/2006/customXml" ds:itemID="{FC6E8478-2A76-4C8F-838D-17F8E90A0B6A}">
  <ds:schemaRefs/>
</ds:datastoreItem>
</file>

<file path=customXml/itemProps6.xml><?xml version="1.0" encoding="utf-8"?>
<ds:datastoreItem xmlns:ds="http://schemas.openxmlformats.org/officeDocument/2006/customXml" ds:itemID="{69DA0326-C6F9-40A3-894F-6061EE46E132}">
  <ds:schemaRefs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22a3f1e7-1ad8-4567-967d-700183da1d1b"/>
    <ds:schemaRef ds:uri="aacb7df8-672f-46f2-977f-893ce5cef86b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customXml/itemProps7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8.xml><?xml version="1.0" encoding="utf-8"?>
<ds:datastoreItem xmlns:ds="http://schemas.openxmlformats.org/officeDocument/2006/customXml" ds:itemID="{D99CB6DC-819D-49C0-BC4C-072A54661D1F}">
  <ds:schemaRefs/>
</ds:datastoreItem>
</file>

<file path=customXml/itemProps9.xml><?xml version="1.0" encoding="utf-8"?>
<ds:datastoreItem xmlns:ds="http://schemas.openxmlformats.org/officeDocument/2006/customXml" ds:itemID="{DE43096C-87D5-4153-9D7A-AB5DD24F1D9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501</TotalTime>
  <Words>579</Words>
  <Application>Microsoft Office PowerPoint</Application>
  <PresentationFormat>Widescreen</PresentationFormat>
  <Paragraphs>122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Source Sans Pro</vt:lpstr>
      <vt:lpstr>Symbol</vt:lpstr>
      <vt:lpstr>Times New Roman</vt:lpstr>
      <vt:lpstr>blank</vt:lpstr>
      <vt:lpstr>PowerPoint Presentation</vt:lpstr>
      <vt:lpstr>Background </vt:lpstr>
      <vt:lpstr>Different PhD categories</vt:lpstr>
      <vt:lpstr>PowerPoint Presentation</vt:lpstr>
      <vt:lpstr>Our PhD Community </vt:lpstr>
      <vt:lpstr>Some of our worries </vt:lpstr>
      <vt:lpstr>New PhD policy </vt:lpstr>
      <vt:lpstr>Focus of our new PhD policy </vt:lpstr>
      <vt:lpstr>Dissertation path: practical matters</vt:lpstr>
      <vt:lpstr>PhD Trajectory</vt:lpstr>
      <vt:lpstr>Timeline dissertation</vt:lpstr>
    </vt:vector>
  </TitlesOfParts>
  <Manager>Chevelie Vermaning</Manager>
  <Company>Universiteit van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/>
  <dc:description>Deze invoegtoepassing bevat additionele hulpmiddelen voor UvA presentaties. _x000d_
version: 0.1- 2018 MAART, revision: 1340_x000d_
Last save date: 8-3-2018 12:52:14, last saved by: Martin Drenth</dc:description>
  <cp:lastModifiedBy>Anne van Dam</cp:lastModifiedBy>
  <cp:revision>105</cp:revision>
  <dcterms:created xsi:type="dcterms:W3CDTF">2018-09-13T12:16:30Z</dcterms:created>
  <dcterms:modified xsi:type="dcterms:W3CDTF">2026-02-10T11:39:32Z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0x0101009C3CCF29AC71D4428C978BA42A6A441C</vt:lpwstr>
  </property>
  <property fmtid="{D5CDD505-2E9C-101B-9397-08002B2CF9AE}" pid="3" name="TemplafyTimeStamp">
    <vt:lpwstr>2023-07-18T14:28:36.9059462Z</vt:lpwstr>
  </property>
  <property fmtid="{D5CDD505-2E9C-101B-9397-08002B2CF9AE}" pid="4" name="MediaServiceImageTags">
    <vt:lpwstr/>
  </property>
  <property fmtid="{D5CDD505-2E9C-101B-9397-08002B2CF9AE}" pid="5" name="TemplafyTenantId">
    <vt:lpwstr>uva</vt:lpwstr>
  </property>
  <property fmtid="{D5CDD505-2E9C-101B-9397-08002B2CF9AE}" pid="6" name="TemplafyTemplateId">
    <vt:lpwstr>637939261274968034</vt:lpwstr>
  </property>
  <property fmtid="{D5CDD505-2E9C-101B-9397-08002B2CF9AE}" pid="7" name="TemplafyUserProfileId">
    <vt:lpwstr>638763327179602203</vt:lpwstr>
  </property>
  <property fmtid="{D5CDD505-2E9C-101B-9397-08002B2CF9AE}" pid="8" name="TemplafyLanguageCode">
    <vt:lpwstr>nl-NL</vt:lpwstr>
  </property>
</Properties>
</file>